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2076136291" r:id="rId3"/>
    <p:sldId id="256" r:id="rId4"/>
    <p:sldId id="309" r:id="rId5"/>
    <p:sldId id="280" r:id="rId6"/>
    <p:sldId id="282" r:id="rId7"/>
    <p:sldId id="258" r:id="rId8"/>
    <p:sldId id="284" r:id="rId9"/>
    <p:sldId id="283" r:id="rId10"/>
    <p:sldId id="285" r:id="rId11"/>
    <p:sldId id="308" r:id="rId12"/>
    <p:sldId id="260" r:id="rId13"/>
    <p:sldId id="257" r:id="rId14"/>
    <p:sldId id="263" r:id="rId15"/>
    <p:sldId id="264" r:id="rId16"/>
    <p:sldId id="262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8" r:id="rId29"/>
    <p:sldId id="306" r:id="rId30"/>
    <p:sldId id="277" r:id="rId31"/>
    <p:sldId id="279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10" r:id="rId54"/>
    <p:sldId id="207613630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F91FAEC-3FD8-4237-B2FA-3B04640D24C2}">
          <p14:sldIdLst>
            <p14:sldId id="2076136291"/>
            <p14:sldId id="256"/>
            <p14:sldId id="309"/>
          </p14:sldIdLst>
        </p14:section>
        <p14:section name="User Experience" id="{66DD28A3-4300-4F32-8E02-8F43F44DCDF7}">
          <p14:sldIdLst>
            <p14:sldId id="280"/>
            <p14:sldId id="282"/>
          </p14:sldIdLst>
        </p14:section>
        <p14:section name="Load Characteristics" id="{83961CDC-E762-440F-87DE-872E1C4CD0DA}">
          <p14:sldIdLst>
            <p14:sldId id="258"/>
            <p14:sldId id="284"/>
            <p14:sldId id="283"/>
            <p14:sldId id="285"/>
          </p14:sldIdLst>
        </p14:section>
        <p14:section name="Guiding Principles" id="{78791433-4F65-4833-8EF4-34F1F36CF54D}">
          <p14:sldIdLst>
            <p14:sldId id="308"/>
            <p14:sldId id="260"/>
          </p14:sldIdLst>
        </p14:section>
        <p14:section name="Architecture Breakdown" id="{CA162832-F955-4037-9940-F3DA658AFDA1}">
          <p14:sldIdLst>
            <p14:sldId id="257"/>
            <p14:sldId id="263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8"/>
            <p14:sldId id="306"/>
            <p14:sldId id="277"/>
            <p14:sldId id="279"/>
          </p14:sldIdLst>
        </p14:section>
        <p14:section name="Scaling Challenges" id="{36AAFFE0-575E-4E29-835F-9E601D26FB53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10"/>
            <p14:sldId id="2076136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9C2454-97AF-4157-AC66-F5DACBDEAC40}" v="314" dt="2022-05-07T04:14:51.374"/>
    <p1510:client id="{6D8C089C-79A6-4B0D-8E87-B381E330C1AE}" v="2682" dt="2022-05-06T15:36:49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2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hun shanbhag" userId="fd21e910fdc3a279" providerId="LiveId" clId="{6D8C089C-79A6-4B0D-8E87-B381E330C1AE}"/>
    <pc:docChg chg="undo custSel addSld delSld modSld sldOrd addSection modSection">
      <pc:chgData name="mithun shanbhag" userId="fd21e910fdc3a279" providerId="LiveId" clId="{6D8C089C-79A6-4B0D-8E87-B381E330C1AE}" dt="2022-05-06T15:36:49.406" v="5878"/>
      <pc:docMkLst>
        <pc:docMk/>
      </pc:docMkLst>
      <pc:sldChg chg="modSp mod modTransition">
        <pc:chgData name="mithun shanbhag" userId="fd21e910fdc3a279" providerId="LiveId" clId="{6D8C089C-79A6-4B0D-8E87-B381E330C1AE}" dt="2022-05-04T14:35:16.765" v="245"/>
        <pc:sldMkLst>
          <pc:docMk/>
          <pc:sldMk cId="3204461350" sldId="256"/>
        </pc:sldMkLst>
        <pc:spChg chg="mod">
          <ac:chgData name="mithun shanbhag" userId="fd21e910fdc3a279" providerId="LiveId" clId="{6D8C089C-79A6-4B0D-8E87-B381E330C1AE}" dt="2022-05-04T13:00:17.690" v="129" actId="207"/>
          <ac:spMkLst>
            <pc:docMk/>
            <pc:sldMk cId="3204461350" sldId="256"/>
            <ac:spMk id="2" creationId="{61775B79-C617-747C-045F-66C5EB7A494A}"/>
          </ac:spMkLst>
        </pc:spChg>
        <pc:spChg chg="mod">
          <ac:chgData name="mithun shanbhag" userId="fd21e910fdc3a279" providerId="LiveId" clId="{6D8C089C-79A6-4B0D-8E87-B381E330C1AE}" dt="2022-05-04T10:00:43.255" v="31" actId="121"/>
          <ac:spMkLst>
            <pc:docMk/>
            <pc:sldMk cId="3204461350" sldId="256"/>
            <ac:spMk id="3" creationId="{E1049E6F-2F1B-695B-A735-105B3F48B295}"/>
          </ac:spMkLst>
        </pc:spChg>
      </pc:sldChg>
      <pc:sldChg chg="ord modTransition">
        <pc:chgData name="mithun shanbhag" userId="fd21e910fdc3a279" providerId="LiveId" clId="{6D8C089C-79A6-4B0D-8E87-B381E330C1AE}" dt="2022-05-05T13:02:13.962" v="382" actId="20578"/>
        <pc:sldMkLst>
          <pc:docMk/>
          <pc:sldMk cId="153906942" sldId="257"/>
        </pc:sldMkLst>
      </pc:sldChg>
      <pc:sldChg chg="delSp modSp new mod ord modTransition">
        <pc:chgData name="mithun shanbhag" userId="fd21e910fdc3a279" providerId="LiveId" clId="{6D8C089C-79A6-4B0D-8E87-B381E330C1AE}" dt="2022-05-05T13:07:00.135" v="428" actId="20577"/>
        <pc:sldMkLst>
          <pc:docMk/>
          <pc:sldMk cId="892716118" sldId="258"/>
        </pc:sldMkLst>
        <pc:spChg chg="del">
          <ac:chgData name="mithun shanbhag" userId="fd21e910fdc3a279" providerId="LiveId" clId="{6D8C089C-79A6-4B0D-8E87-B381E330C1AE}" dt="2022-05-04T10:03:53.928" v="42" actId="478"/>
          <ac:spMkLst>
            <pc:docMk/>
            <pc:sldMk cId="892716118" sldId="258"/>
            <ac:spMk id="2" creationId="{F1DC9EA5-79F1-560D-719E-C26467155E57}"/>
          </ac:spMkLst>
        </pc:spChg>
        <pc:spChg chg="mod">
          <ac:chgData name="mithun shanbhag" userId="fd21e910fdc3a279" providerId="LiveId" clId="{6D8C089C-79A6-4B0D-8E87-B381E330C1AE}" dt="2022-05-05T13:07:00.135" v="428" actId="20577"/>
          <ac:spMkLst>
            <pc:docMk/>
            <pc:sldMk cId="892716118" sldId="258"/>
            <ac:spMk id="3" creationId="{57C105A2-4E5A-E8D6-D9F9-49DE7A3E0D31}"/>
          </ac:spMkLst>
        </pc:spChg>
      </pc:sldChg>
      <pc:sldChg chg="new del">
        <pc:chgData name="mithun shanbhag" userId="fd21e910fdc3a279" providerId="LiveId" clId="{6D8C089C-79A6-4B0D-8E87-B381E330C1AE}" dt="2022-05-04T10:02:56.347" v="34" actId="680"/>
        <pc:sldMkLst>
          <pc:docMk/>
          <pc:sldMk cId="3946290180" sldId="258"/>
        </pc:sldMkLst>
      </pc:sldChg>
      <pc:sldChg chg="delSp modSp new del mod ord modTransition modAnim">
        <pc:chgData name="mithun shanbhag" userId="fd21e910fdc3a279" providerId="LiveId" clId="{6D8C089C-79A6-4B0D-8E87-B381E330C1AE}" dt="2022-05-05T16:50:18.996" v="2325" actId="2696"/>
        <pc:sldMkLst>
          <pc:docMk/>
          <pc:sldMk cId="2056355203" sldId="259"/>
        </pc:sldMkLst>
        <pc:spChg chg="del">
          <ac:chgData name="mithun shanbhag" userId="fd21e910fdc3a279" providerId="LiveId" clId="{6D8C089C-79A6-4B0D-8E87-B381E330C1AE}" dt="2022-05-04T12:56:53.279" v="86" actId="478"/>
          <ac:spMkLst>
            <pc:docMk/>
            <pc:sldMk cId="2056355203" sldId="259"/>
            <ac:spMk id="2" creationId="{7BCDBABE-B659-BCD9-DA5E-D5B894437F0D}"/>
          </ac:spMkLst>
        </pc:spChg>
        <pc:spChg chg="mod">
          <ac:chgData name="mithun shanbhag" userId="fd21e910fdc3a279" providerId="LiveId" clId="{6D8C089C-79A6-4B0D-8E87-B381E330C1AE}" dt="2022-05-05T16:49:41.091" v="2278" actId="20577"/>
          <ac:spMkLst>
            <pc:docMk/>
            <pc:sldMk cId="2056355203" sldId="259"/>
            <ac:spMk id="3" creationId="{D3E1BE39-AB06-1B19-4842-49F73C96DBE1}"/>
          </ac:spMkLst>
        </pc:spChg>
      </pc:sldChg>
      <pc:sldChg chg="addSp delSp modSp new mod ord modTransition modAnim">
        <pc:chgData name="mithun shanbhag" userId="fd21e910fdc3a279" providerId="LiveId" clId="{6D8C089C-79A6-4B0D-8E87-B381E330C1AE}" dt="2022-05-05T16:52:09.130" v="2350"/>
        <pc:sldMkLst>
          <pc:docMk/>
          <pc:sldMk cId="2600325408" sldId="260"/>
        </pc:sldMkLst>
        <pc:spChg chg="del mod">
          <ac:chgData name="mithun shanbhag" userId="fd21e910fdc3a279" providerId="LiveId" clId="{6D8C089C-79A6-4B0D-8E87-B381E330C1AE}" dt="2022-05-05T16:50:27.726" v="2326" actId="478"/>
          <ac:spMkLst>
            <pc:docMk/>
            <pc:sldMk cId="2600325408" sldId="260"/>
            <ac:spMk id="2" creationId="{6D8D2467-0A1E-9F5F-9D5C-41C7C049CEE8}"/>
          </ac:spMkLst>
        </pc:spChg>
        <pc:spChg chg="mod">
          <ac:chgData name="mithun shanbhag" userId="fd21e910fdc3a279" providerId="LiveId" clId="{6D8C089C-79A6-4B0D-8E87-B381E330C1AE}" dt="2022-05-05T16:52:09.130" v="2350"/>
          <ac:spMkLst>
            <pc:docMk/>
            <pc:sldMk cId="2600325408" sldId="260"/>
            <ac:spMk id="3" creationId="{06872BE3-B5B1-FDA5-BF9F-09976C5CDF1F}"/>
          </ac:spMkLst>
        </pc:spChg>
        <pc:spChg chg="add del mod">
          <ac:chgData name="mithun shanbhag" userId="fd21e910fdc3a279" providerId="LiveId" clId="{6D8C089C-79A6-4B0D-8E87-B381E330C1AE}" dt="2022-05-05T16:50:30.148" v="2327" actId="478"/>
          <ac:spMkLst>
            <pc:docMk/>
            <pc:sldMk cId="2600325408" sldId="260"/>
            <ac:spMk id="5" creationId="{65F1B6B7-98A0-575E-9048-27BEA6626966}"/>
          </ac:spMkLst>
        </pc:spChg>
      </pc:sldChg>
      <pc:sldChg chg="delSp modSp new del mod modTransition">
        <pc:chgData name="mithun shanbhag" userId="fd21e910fdc3a279" providerId="LiveId" clId="{6D8C089C-79A6-4B0D-8E87-B381E330C1AE}" dt="2022-05-05T15:43:50.121" v="1469" actId="47"/>
        <pc:sldMkLst>
          <pc:docMk/>
          <pc:sldMk cId="1583870344" sldId="261"/>
        </pc:sldMkLst>
        <pc:spChg chg="del mod">
          <ac:chgData name="mithun shanbhag" userId="fd21e910fdc3a279" providerId="LiveId" clId="{6D8C089C-79A6-4B0D-8E87-B381E330C1AE}" dt="2022-05-05T13:07:46.120" v="429" actId="478"/>
          <ac:spMkLst>
            <pc:docMk/>
            <pc:sldMk cId="1583870344" sldId="261"/>
            <ac:spMk id="2" creationId="{7E1B76D7-F624-5CB6-6090-A2063CF9AFF7}"/>
          </ac:spMkLst>
        </pc:spChg>
        <pc:spChg chg="del">
          <ac:chgData name="mithun shanbhag" userId="fd21e910fdc3a279" providerId="LiveId" clId="{6D8C089C-79A6-4B0D-8E87-B381E330C1AE}" dt="2022-05-05T13:07:50.682" v="430" actId="478"/>
          <ac:spMkLst>
            <pc:docMk/>
            <pc:sldMk cId="1583870344" sldId="261"/>
            <ac:spMk id="3" creationId="{6FE144B8-47C8-BC3A-658A-DC641E574BC5}"/>
          </ac:spMkLst>
        </pc:spChg>
      </pc:sldChg>
      <pc:sldChg chg="addSp delSp modSp add mod ord modTransition addAnim delAnim modAnim modNotesTx">
        <pc:chgData name="mithun shanbhag" userId="fd21e910fdc3a279" providerId="LiveId" clId="{6D8C089C-79A6-4B0D-8E87-B381E330C1AE}" dt="2022-05-06T14:18:01.672" v="5056" actId="20577"/>
        <pc:sldMkLst>
          <pc:docMk/>
          <pc:sldMk cId="428302855" sldId="262"/>
        </pc:sldMkLst>
        <pc:spChg chg="add del">
          <ac:chgData name="mithun shanbhag" userId="fd21e910fdc3a279" providerId="LiveId" clId="{6D8C089C-79A6-4B0D-8E87-B381E330C1AE}" dt="2022-05-04T13:24:52.126" v="198"/>
          <ac:spMkLst>
            <pc:docMk/>
            <pc:sldMk cId="428302855" sldId="262"/>
            <ac:spMk id="2" creationId="{CD407B32-6E33-5803-F3BE-671263D60A67}"/>
          </ac:spMkLst>
        </pc:spChg>
        <pc:spChg chg="add del mod">
          <ac:chgData name="mithun shanbhag" userId="fd21e910fdc3a279" providerId="LiveId" clId="{6D8C089C-79A6-4B0D-8E87-B381E330C1AE}" dt="2022-05-04T13:30:04.335" v="213" actId="767"/>
          <ac:spMkLst>
            <pc:docMk/>
            <pc:sldMk cId="428302855" sldId="262"/>
            <ac:spMk id="3" creationId="{BA295786-8EC4-7DC7-51F4-3AD3F42139E6}"/>
          </ac:spMkLst>
        </pc:spChg>
        <pc:picChg chg="mod">
          <ac:chgData name="mithun shanbhag" userId="fd21e910fdc3a279" providerId="LiveId" clId="{6D8C089C-79A6-4B0D-8E87-B381E330C1AE}" dt="2022-05-04T14:56:59.939" v="313"/>
          <ac:picMkLst>
            <pc:docMk/>
            <pc:sldMk cId="428302855" sldId="262"/>
            <ac:picMk id="4" creationId="{FB1719CD-DCF2-5902-C57A-043D7C91C586}"/>
          </ac:picMkLst>
        </pc:picChg>
        <pc:picChg chg="mod">
          <ac:chgData name="mithun shanbhag" userId="fd21e910fdc3a279" providerId="LiveId" clId="{6D8C089C-79A6-4B0D-8E87-B381E330C1AE}" dt="2022-05-04T13:24:52.126" v="198"/>
          <ac:picMkLst>
            <pc:docMk/>
            <pc:sldMk cId="428302855" sldId="262"/>
            <ac:picMk id="5" creationId="{A74339F9-E87B-580F-8005-395394253FCF}"/>
          </ac:picMkLst>
        </pc:picChg>
        <pc:picChg chg="add del mod">
          <ac:chgData name="mithun shanbhag" userId="fd21e910fdc3a279" providerId="LiveId" clId="{6D8C089C-79A6-4B0D-8E87-B381E330C1AE}" dt="2022-05-05T15:42:18.493" v="1457" actId="478"/>
          <ac:picMkLst>
            <pc:docMk/>
            <pc:sldMk cId="428302855" sldId="262"/>
            <ac:picMk id="6" creationId="{0F3287C8-9932-71FC-B62A-F5E62FA7867E}"/>
          </ac:picMkLst>
        </pc:picChg>
        <pc:picChg chg="del">
          <ac:chgData name="mithun shanbhag" userId="fd21e910fdc3a279" providerId="LiveId" clId="{6D8C089C-79A6-4B0D-8E87-B381E330C1AE}" dt="2022-05-04T13:24:52.126" v="198"/>
          <ac:picMkLst>
            <pc:docMk/>
            <pc:sldMk cId="428302855" sldId="262"/>
            <ac:picMk id="7" creationId="{DCF69120-DBDA-2984-DE30-22BF06BE3DD5}"/>
          </ac:picMkLst>
        </pc:picChg>
      </pc:sldChg>
      <pc:sldChg chg="addSp delSp modSp add mod modTransition">
        <pc:chgData name="mithun shanbhag" userId="fd21e910fdc3a279" providerId="LiveId" clId="{6D8C089C-79A6-4B0D-8E87-B381E330C1AE}" dt="2022-05-04T14:56:19.780" v="311"/>
        <pc:sldMkLst>
          <pc:docMk/>
          <pc:sldMk cId="1315832132" sldId="263"/>
        </pc:sldMkLst>
        <pc:spChg chg="add del">
          <ac:chgData name="mithun shanbhag" userId="fd21e910fdc3a279" providerId="LiveId" clId="{6D8C089C-79A6-4B0D-8E87-B381E330C1AE}" dt="2022-05-04T13:36:16.884" v="235"/>
          <ac:spMkLst>
            <pc:docMk/>
            <pc:sldMk cId="1315832132" sldId="263"/>
            <ac:spMk id="2" creationId="{FB40CC0B-5B9E-75BA-6DB5-4B5B6F4A9B95}"/>
          </ac:spMkLst>
        </pc:spChg>
        <pc:spChg chg="mod">
          <ac:chgData name="mithun shanbhag" userId="fd21e910fdc3a279" providerId="LiveId" clId="{6D8C089C-79A6-4B0D-8E87-B381E330C1AE}" dt="2022-05-04T13:35:56.660" v="234"/>
          <ac:spMkLst>
            <pc:docMk/>
            <pc:sldMk cId="1315832132" sldId="263"/>
            <ac:spMk id="4" creationId="{E94FEAFD-7F62-AEE9-FF5C-F239103D50AC}"/>
          </ac:spMkLst>
        </pc:spChg>
        <pc:spChg chg="mod">
          <ac:chgData name="mithun shanbhag" userId="fd21e910fdc3a279" providerId="LiveId" clId="{6D8C089C-79A6-4B0D-8E87-B381E330C1AE}" dt="2022-05-04T13:35:56.660" v="234"/>
          <ac:spMkLst>
            <pc:docMk/>
            <pc:sldMk cId="1315832132" sldId="263"/>
            <ac:spMk id="5" creationId="{9EF71F87-0B49-DE52-1014-38A60F2DA994}"/>
          </ac:spMkLst>
        </pc:spChg>
        <pc:picChg chg="mod">
          <ac:chgData name="mithun shanbhag" userId="fd21e910fdc3a279" providerId="LiveId" clId="{6D8C089C-79A6-4B0D-8E87-B381E330C1AE}" dt="2022-05-04T14:56:19.780" v="311"/>
          <ac:picMkLst>
            <pc:docMk/>
            <pc:sldMk cId="1315832132" sldId="263"/>
            <ac:picMk id="6" creationId="{8D8F0B69-5700-9E64-19D6-367057A95336}"/>
          </ac:picMkLst>
        </pc:picChg>
        <pc:picChg chg="add del">
          <ac:chgData name="mithun shanbhag" userId="fd21e910fdc3a279" providerId="LiveId" clId="{6D8C089C-79A6-4B0D-8E87-B381E330C1AE}" dt="2022-05-04T13:36:16.884" v="235"/>
          <ac:picMkLst>
            <pc:docMk/>
            <pc:sldMk cId="1315832132" sldId="263"/>
            <ac:picMk id="7" creationId="{DCF69120-DBDA-2984-DE30-22BF06BE3DD5}"/>
          </ac:picMkLst>
        </pc:picChg>
        <pc:picChg chg="mod">
          <ac:chgData name="mithun shanbhag" userId="fd21e910fdc3a279" providerId="LiveId" clId="{6D8C089C-79A6-4B0D-8E87-B381E330C1AE}" dt="2022-05-04T13:36:16.884" v="235"/>
          <ac:picMkLst>
            <pc:docMk/>
            <pc:sldMk cId="1315832132" sldId="263"/>
            <ac:picMk id="8" creationId="{F325E829-6AEE-8633-BD63-B8065B45CF1E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4:18:16.264" v="5075" actId="20577"/>
        <pc:sldMkLst>
          <pc:docMk/>
          <pc:sldMk cId="3018518827" sldId="264"/>
        </pc:sldMkLst>
        <pc:spChg chg="add del mod">
          <ac:chgData name="mithun shanbhag" userId="fd21e910fdc3a279" providerId="LiveId" clId="{6D8C089C-79A6-4B0D-8E87-B381E330C1AE}" dt="2022-05-04T13:37:45.618" v="240"/>
          <ac:spMkLst>
            <pc:docMk/>
            <pc:sldMk cId="3018518827" sldId="264"/>
            <ac:spMk id="2" creationId="{27254672-CA13-33A1-B2D2-FC76B7D24554}"/>
          </ac:spMkLst>
        </pc:spChg>
        <pc:picChg chg="mod">
          <ac:chgData name="mithun shanbhag" userId="fd21e910fdc3a279" providerId="LiveId" clId="{6D8C089C-79A6-4B0D-8E87-B381E330C1AE}" dt="2022-05-04T14:56:28.077" v="312"/>
          <ac:picMkLst>
            <pc:docMk/>
            <pc:sldMk cId="3018518827" sldId="264"/>
            <ac:picMk id="4" creationId="{BB1632A4-E08B-F30F-2847-CA6B9128DFB9}"/>
          </ac:picMkLst>
        </pc:picChg>
        <pc:picChg chg="mod">
          <ac:chgData name="mithun shanbhag" userId="fd21e910fdc3a279" providerId="LiveId" clId="{6D8C089C-79A6-4B0D-8E87-B381E330C1AE}" dt="2022-05-04T13:37:45.618" v="240"/>
          <ac:picMkLst>
            <pc:docMk/>
            <pc:sldMk cId="3018518827" sldId="264"/>
            <ac:picMk id="5" creationId="{DBBADE7F-4FAB-B032-0F07-7E0119C99F2E}"/>
          </ac:picMkLst>
        </pc:picChg>
        <pc:picChg chg="del">
          <ac:chgData name="mithun shanbhag" userId="fd21e910fdc3a279" providerId="LiveId" clId="{6D8C089C-79A6-4B0D-8E87-B381E330C1AE}" dt="2022-05-04T13:37:45.618" v="240"/>
          <ac:picMkLst>
            <pc:docMk/>
            <pc:sldMk cId="3018518827" sldId="264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4:17:34.935" v="4954" actId="20577"/>
        <pc:sldMkLst>
          <pc:docMk/>
          <pc:sldMk cId="2214112787" sldId="265"/>
        </pc:sldMkLst>
        <pc:spChg chg="add del mod">
          <ac:chgData name="mithun shanbhag" userId="fd21e910fdc3a279" providerId="LiveId" clId="{6D8C089C-79A6-4B0D-8E87-B381E330C1AE}" dt="2022-05-04T14:48:37.890" v="277"/>
          <ac:spMkLst>
            <pc:docMk/>
            <pc:sldMk cId="2214112787" sldId="265"/>
            <ac:spMk id="2" creationId="{A922F29C-D939-C16C-A366-FA4469ABF1EF}"/>
          </ac:spMkLst>
        </pc:spChg>
        <pc:picChg chg="mod">
          <ac:chgData name="mithun shanbhag" userId="fd21e910fdc3a279" providerId="LiveId" clId="{6D8C089C-79A6-4B0D-8E87-B381E330C1AE}" dt="2022-05-04T14:57:05.422" v="314"/>
          <ac:picMkLst>
            <pc:docMk/>
            <pc:sldMk cId="2214112787" sldId="265"/>
            <ac:picMk id="4" creationId="{19001E5A-7C1F-0280-B8BC-7034D9D857A3}"/>
          </ac:picMkLst>
        </pc:picChg>
        <pc:picChg chg="mod">
          <ac:chgData name="mithun shanbhag" userId="fd21e910fdc3a279" providerId="LiveId" clId="{6D8C089C-79A6-4B0D-8E87-B381E330C1AE}" dt="2022-05-04T14:48:37.890" v="277"/>
          <ac:picMkLst>
            <pc:docMk/>
            <pc:sldMk cId="2214112787" sldId="265"/>
            <ac:picMk id="5" creationId="{580E2BCA-BB73-27D3-7A2B-771413271CAA}"/>
          </ac:picMkLst>
        </pc:picChg>
        <pc:picChg chg="del">
          <ac:chgData name="mithun shanbhag" userId="fd21e910fdc3a279" providerId="LiveId" clId="{6D8C089C-79A6-4B0D-8E87-B381E330C1AE}" dt="2022-05-04T14:48:37.890" v="277"/>
          <ac:picMkLst>
            <pc:docMk/>
            <pc:sldMk cId="2214112787" sldId="265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5:21:32.590" v="5151" actId="20577"/>
        <pc:sldMkLst>
          <pc:docMk/>
          <pc:sldMk cId="4144851645" sldId="266"/>
        </pc:sldMkLst>
        <pc:spChg chg="add del">
          <ac:chgData name="mithun shanbhag" userId="fd21e910fdc3a279" providerId="LiveId" clId="{6D8C089C-79A6-4B0D-8E87-B381E330C1AE}" dt="2022-05-04T14:48:49.589" v="278"/>
          <ac:spMkLst>
            <pc:docMk/>
            <pc:sldMk cId="4144851645" sldId="266"/>
            <ac:spMk id="2" creationId="{93AD8F8B-4E97-7F13-4CCE-BB3957D23067}"/>
          </ac:spMkLst>
        </pc:spChg>
        <pc:picChg chg="mod">
          <ac:chgData name="mithun shanbhag" userId="fd21e910fdc3a279" providerId="LiveId" clId="{6D8C089C-79A6-4B0D-8E87-B381E330C1AE}" dt="2022-05-04T14:57:11.756" v="315"/>
          <ac:picMkLst>
            <pc:docMk/>
            <pc:sldMk cId="4144851645" sldId="266"/>
            <ac:picMk id="4" creationId="{11678F2D-81AF-2ECE-CF4A-0C6CE370E1F6}"/>
          </ac:picMkLst>
        </pc:picChg>
        <pc:picChg chg="mod">
          <ac:chgData name="mithun shanbhag" userId="fd21e910fdc3a279" providerId="LiveId" clId="{6D8C089C-79A6-4B0D-8E87-B381E330C1AE}" dt="2022-05-04T14:48:49.589" v="278"/>
          <ac:picMkLst>
            <pc:docMk/>
            <pc:sldMk cId="4144851645" sldId="266"/>
            <ac:picMk id="5" creationId="{9411624D-8CCF-21AF-9E10-EBD377E2D53A}"/>
          </ac:picMkLst>
        </pc:picChg>
        <pc:picChg chg="del">
          <ac:chgData name="mithun shanbhag" userId="fd21e910fdc3a279" providerId="LiveId" clId="{6D8C089C-79A6-4B0D-8E87-B381E330C1AE}" dt="2022-05-04T14:48:49.589" v="278"/>
          <ac:picMkLst>
            <pc:docMk/>
            <pc:sldMk cId="4144851645" sldId="266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4:17:22.435" v="4928" actId="20577"/>
        <pc:sldMkLst>
          <pc:docMk/>
          <pc:sldMk cId="1665926772" sldId="267"/>
        </pc:sldMkLst>
        <pc:spChg chg="add del">
          <ac:chgData name="mithun shanbhag" userId="fd21e910fdc3a279" providerId="LiveId" clId="{6D8C089C-79A6-4B0D-8E87-B381E330C1AE}" dt="2022-05-04T14:49:03.292" v="279"/>
          <ac:spMkLst>
            <pc:docMk/>
            <pc:sldMk cId="1665926772" sldId="267"/>
            <ac:spMk id="2" creationId="{27824EB9-A98D-9775-4C01-74BA6A198880}"/>
          </ac:spMkLst>
        </pc:spChg>
        <pc:picChg chg="mod">
          <ac:chgData name="mithun shanbhag" userId="fd21e910fdc3a279" providerId="LiveId" clId="{6D8C089C-79A6-4B0D-8E87-B381E330C1AE}" dt="2022-05-04T14:57:17.826" v="316"/>
          <ac:picMkLst>
            <pc:docMk/>
            <pc:sldMk cId="1665926772" sldId="267"/>
            <ac:picMk id="4" creationId="{56B07C90-F6A3-CABD-B3C9-D54F83E95357}"/>
          </ac:picMkLst>
        </pc:picChg>
        <pc:picChg chg="mod">
          <ac:chgData name="mithun shanbhag" userId="fd21e910fdc3a279" providerId="LiveId" clId="{6D8C089C-79A6-4B0D-8E87-B381E330C1AE}" dt="2022-05-04T14:49:03.292" v="279"/>
          <ac:picMkLst>
            <pc:docMk/>
            <pc:sldMk cId="1665926772" sldId="267"/>
            <ac:picMk id="5" creationId="{28A9B947-C46F-464C-B447-92291425508C}"/>
          </ac:picMkLst>
        </pc:picChg>
        <pc:picChg chg="del">
          <ac:chgData name="mithun shanbhag" userId="fd21e910fdc3a279" providerId="LiveId" clId="{6D8C089C-79A6-4B0D-8E87-B381E330C1AE}" dt="2022-05-04T14:49:03.292" v="279"/>
          <ac:picMkLst>
            <pc:docMk/>
            <pc:sldMk cId="1665926772" sldId="267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5:21:57.850" v="5207" actId="20577"/>
        <pc:sldMkLst>
          <pc:docMk/>
          <pc:sldMk cId="1123751379" sldId="268"/>
        </pc:sldMkLst>
        <pc:spChg chg="add del mod">
          <ac:chgData name="mithun shanbhag" userId="fd21e910fdc3a279" providerId="LiveId" clId="{6D8C089C-79A6-4B0D-8E87-B381E330C1AE}" dt="2022-05-04T14:49:15.667" v="280"/>
          <ac:spMkLst>
            <pc:docMk/>
            <pc:sldMk cId="1123751379" sldId="268"/>
            <ac:spMk id="2" creationId="{7C5AE8BA-0495-D5AA-89F1-83D71635625A}"/>
          </ac:spMkLst>
        </pc:spChg>
        <pc:picChg chg="mod">
          <ac:chgData name="mithun shanbhag" userId="fd21e910fdc3a279" providerId="LiveId" clId="{6D8C089C-79A6-4B0D-8E87-B381E330C1AE}" dt="2022-05-04T14:57:28.515" v="317"/>
          <ac:picMkLst>
            <pc:docMk/>
            <pc:sldMk cId="1123751379" sldId="268"/>
            <ac:picMk id="4" creationId="{AE8DD683-E74A-41FC-69D2-104ABB361023}"/>
          </ac:picMkLst>
        </pc:picChg>
        <pc:picChg chg="mod">
          <ac:chgData name="mithun shanbhag" userId="fd21e910fdc3a279" providerId="LiveId" clId="{6D8C089C-79A6-4B0D-8E87-B381E330C1AE}" dt="2022-05-04T14:49:15.667" v="280"/>
          <ac:picMkLst>
            <pc:docMk/>
            <pc:sldMk cId="1123751379" sldId="268"/>
            <ac:picMk id="5" creationId="{9ED8658C-8308-B70C-3171-CFE0C20BFD95}"/>
          </ac:picMkLst>
        </pc:picChg>
        <pc:picChg chg="del mod">
          <ac:chgData name="mithun shanbhag" userId="fd21e910fdc3a279" providerId="LiveId" clId="{6D8C089C-79A6-4B0D-8E87-B381E330C1AE}" dt="2022-05-04T14:49:15.667" v="280"/>
          <ac:picMkLst>
            <pc:docMk/>
            <pc:sldMk cId="1123751379" sldId="268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5:22:32.401" v="5316" actId="20577"/>
        <pc:sldMkLst>
          <pc:docMk/>
          <pc:sldMk cId="3530413215" sldId="269"/>
        </pc:sldMkLst>
        <pc:spChg chg="add del">
          <ac:chgData name="mithun shanbhag" userId="fd21e910fdc3a279" providerId="LiveId" clId="{6D8C089C-79A6-4B0D-8E87-B381E330C1AE}" dt="2022-05-04T14:49:23.901" v="281"/>
          <ac:spMkLst>
            <pc:docMk/>
            <pc:sldMk cId="3530413215" sldId="269"/>
            <ac:spMk id="2" creationId="{814A8CA3-1586-B160-975F-F95579E65A75}"/>
          </ac:spMkLst>
        </pc:spChg>
        <pc:picChg chg="mod">
          <ac:chgData name="mithun shanbhag" userId="fd21e910fdc3a279" providerId="LiveId" clId="{6D8C089C-79A6-4B0D-8E87-B381E330C1AE}" dt="2022-05-04T14:57:38.084" v="318"/>
          <ac:picMkLst>
            <pc:docMk/>
            <pc:sldMk cId="3530413215" sldId="269"/>
            <ac:picMk id="4" creationId="{1E8B56FC-870E-D096-5461-A42FDC16A838}"/>
          </ac:picMkLst>
        </pc:picChg>
        <pc:picChg chg="mod">
          <ac:chgData name="mithun shanbhag" userId="fd21e910fdc3a279" providerId="LiveId" clId="{6D8C089C-79A6-4B0D-8E87-B381E330C1AE}" dt="2022-05-04T14:49:23.901" v="281"/>
          <ac:picMkLst>
            <pc:docMk/>
            <pc:sldMk cId="3530413215" sldId="269"/>
            <ac:picMk id="5" creationId="{B4867F62-3609-E42F-05BF-A0F465C955CB}"/>
          </ac:picMkLst>
        </pc:picChg>
        <pc:picChg chg="del">
          <ac:chgData name="mithun shanbhag" userId="fd21e910fdc3a279" providerId="LiveId" clId="{6D8C089C-79A6-4B0D-8E87-B381E330C1AE}" dt="2022-05-04T14:49:23.901" v="281"/>
          <ac:picMkLst>
            <pc:docMk/>
            <pc:sldMk cId="3530413215" sldId="269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5:22:54.278" v="5346" actId="20577"/>
        <pc:sldMkLst>
          <pc:docMk/>
          <pc:sldMk cId="3731192702" sldId="270"/>
        </pc:sldMkLst>
        <pc:spChg chg="add del mod">
          <ac:chgData name="mithun shanbhag" userId="fd21e910fdc3a279" providerId="LiveId" clId="{6D8C089C-79A6-4B0D-8E87-B381E330C1AE}" dt="2022-05-04T14:49:32.840" v="282"/>
          <ac:spMkLst>
            <pc:docMk/>
            <pc:sldMk cId="3731192702" sldId="270"/>
            <ac:spMk id="2" creationId="{DFDD6514-427A-279A-5D12-ECFC5FADC0C6}"/>
          </ac:spMkLst>
        </pc:spChg>
        <pc:picChg chg="mod">
          <ac:chgData name="mithun shanbhag" userId="fd21e910fdc3a279" providerId="LiveId" clId="{6D8C089C-79A6-4B0D-8E87-B381E330C1AE}" dt="2022-05-04T14:57:48.219" v="319"/>
          <ac:picMkLst>
            <pc:docMk/>
            <pc:sldMk cId="3731192702" sldId="270"/>
            <ac:picMk id="4" creationId="{BB4B2B30-5871-0427-E5A9-2A5D42905485}"/>
          </ac:picMkLst>
        </pc:picChg>
        <pc:picChg chg="mod">
          <ac:chgData name="mithun shanbhag" userId="fd21e910fdc3a279" providerId="LiveId" clId="{6D8C089C-79A6-4B0D-8E87-B381E330C1AE}" dt="2022-05-04T14:49:32.840" v="282"/>
          <ac:picMkLst>
            <pc:docMk/>
            <pc:sldMk cId="3731192702" sldId="270"/>
            <ac:picMk id="5" creationId="{53B9C535-3620-C638-6429-BAC06A0BC5F0}"/>
          </ac:picMkLst>
        </pc:picChg>
        <pc:picChg chg="del">
          <ac:chgData name="mithun shanbhag" userId="fd21e910fdc3a279" providerId="LiveId" clId="{6D8C089C-79A6-4B0D-8E87-B381E330C1AE}" dt="2022-05-04T14:49:32.840" v="282"/>
          <ac:picMkLst>
            <pc:docMk/>
            <pc:sldMk cId="3731192702" sldId="270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5:23:54.376" v="5450" actId="6549"/>
        <pc:sldMkLst>
          <pc:docMk/>
          <pc:sldMk cId="962423500" sldId="271"/>
        </pc:sldMkLst>
        <pc:spChg chg="add del mod">
          <ac:chgData name="mithun shanbhag" userId="fd21e910fdc3a279" providerId="LiveId" clId="{6D8C089C-79A6-4B0D-8E87-B381E330C1AE}" dt="2022-05-04T14:49:47.385" v="283"/>
          <ac:spMkLst>
            <pc:docMk/>
            <pc:sldMk cId="962423500" sldId="271"/>
            <ac:spMk id="2" creationId="{D3C58E77-FA6D-11A3-678C-6DA2E7513532}"/>
          </ac:spMkLst>
        </pc:spChg>
        <pc:picChg chg="mod">
          <ac:chgData name="mithun shanbhag" userId="fd21e910fdc3a279" providerId="LiveId" clId="{6D8C089C-79A6-4B0D-8E87-B381E330C1AE}" dt="2022-05-04T14:57:57.029" v="320"/>
          <ac:picMkLst>
            <pc:docMk/>
            <pc:sldMk cId="962423500" sldId="271"/>
            <ac:picMk id="4" creationId="{0DC0EB50-4F6B-18D5-C496-8E63A137F71C}"/>
          </ac:picMkLst>
        </pc:picChg>
        <pc:picChg chg="mod">
          <ac:chgData name="mithun shanbhag" userId="fd21e910fdc3a279" providerId="LiveId" clId="{6D8C089C-79A6-4B0D-8E87-B381E330C1AE}" dt="2022-05-04T14:49:47.385" v="283"/>
          <ac:picMkLst>
            <pc:docMk/>
            <pc:sldMk cId="962423500" sldId="271"/>
            <ac:picMk id="5" creationId="{F1B3CD0A-7C99-6363-DDB4-E886925AB706}"/>
          </ac:picMkLst>
        </pc:picChg>
        <pc:picChg chg="del">
          <ac:chgData name="mithun shanbhag" userId="fd21e910fdc3a279" providerId="LiveId" clId="{6D8C089C-79A6-4B0D-8E87-B381E330C1AE}" dt="2022-05-04T14:49:47.385" v="283"/>
          <ac:picMkLst>
            <pc:docMk/>
            <pc:sldMk cId="962423500" sldId="271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5:23:18.948" v="5396" actId="20577"/>
        <pc:sldMkLst>
          <pc:docMk/>
          <pc:sldMk cId="3772865955" sldId="272"/>
        </pc:sldMkLst>
        <pc:spChg chg="add del">
          <ac:chgData name="mithun shanbhag" userId="fd21e910fdc3a279" providerId="LiveId" clId="{6D8C089C-79A6-4B0D-8E87-B381E330C1AE}" dt="2022-05-04T14:49:56.627" v="284"/>
          <ac:spMkLst>
            <pc:docMk/>
            <pc:sldMk cId="3772865955" sldId="272"/>
            <ac:spMk id="2" creationId="{BFF1D37B-7999-1CDA-3479-DB4DD0DD65D9}"/>
          </ac:spMkLst>
        </pc:spChg>
        <pc:picChg chg="mod">
          <ac:chgData name="mithun shanbhag" userId="fd21e910fdc3a279" providerId="LiveId" clId="{6D8C089C-79A6-4B0D-8E87-B381E330C1AE}" dt="2022-05-04T14:58:06.881" v="321"/>
          <ac:picMkLst>
            <pc:docMk/>
            <pc:sldMk cId="3772865955" sldId="272"/>
            <ac:picMk id="4" creationId="{D78769F3-8523-515B-C3CE-CC1240C6772E}"/>
          </ac:picMkLst>
        </pc:picChg>
        <pc:picChg chg="mod">
          <ac:chgData name="mithun shanbhag" userId="fd21e910fdc3a279" providerId="LiveId" clId="{6D8C089C-79A6-4B0D-8E87-B381E330C1AE}" dt="2022-05-04T14:49:56.627" v="284"/>
          <ac:picMkLst>
            <pc:docMk/>
            <pc:sldMk cId="3772865955" sldId="272"/>
            <ac:picMk id="5" creationId="{D76CE414-28D1-32CA-439D-6D9D279B9405}"/>
          </ac:picMkLst>
        </pc:picChg>
        <pc:picChg chg="del">
          <ac:chgData name="mithun shanbhag" userId="fd21e910fdc3a279" providerId="LiveId" clId="{6D8C089C-79A6-4B0D-8E87-B381E330C1AE}" dt="2022-05-04T14:49:56.627" v="284"/>
          <ac:picMkLst>
            <pc:docMk/>
            <pc:sldMk cId="3772865955" sldId="272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5:25:09.409" v="5604" actId="20577"/>
        <pc:sldMkLst>
          <pc:docMk/>
          <pc:sldMk cId="2628593139" sldId="273"/>
        </pc:sldMkLst>
        <pc:spChg chg="add del">
          <ac:chgData name="mithun shanbhag" userId="fd21e910fdc3a279" providerId="LiveId" clId="{6D8C089C-79A6-4B0D-8E87-B381E330C1AE}" dt="2022-05-04T14:50:04.615" v="285"/>
          <ac:spMkLst>
            <pc:docMk/>
            <pc:sldMk cId="2628593139" sldId="273"/>
            <ac:spMk id="2" creationId="{FA3317E9-84BF-D288-1D54-6ABC9793F0F5}"/>
          </ac:spMkLst>
        </pc:spChg>
        <pc:picChg chg="mod">
          <ac:chgData name="mithun shanbhag" userId="fd21e910fdc3a279" providerId="LiveId" clId="{6D8C089C-79A6-4B0D-8E87-B381E330C1AE}" dt="2022-05-04T14:58:12.453" v="322"/>
          <ac:picMkLst>
            <pc:docMk/>
            <pc:sldMk cId="2628593139" sldId="273"/>
            <ac:picMk id="4" creationId="{B8E9E31C-236D-AD57-5BA9-F6D6114108C5}"/>
          </ac:picMkLst>
        </pc:picChg>
        <pc:picChg chg="mod">
          <ac:chgData name="mithun shanbhag" userId="fd21e910fdc3a279" providerId="LiveId" clId="{6D8C089C-79A6-4B0D-8E87-B381E330C1AE}" dt="2022-05-04T14:50:04.615" v="285"/>
          <ac:picMkLst>
            <pc:docMk/>
            <pc:sldMk cId="2628593139" sldId="273"/>
            <ac:picMk id="5" creationId="{7348D377-3174-6DE1-1E28-E241018EAE09}"/>
          </ac:picMkLst>
        </pc:picChg>
        <pc:picChg chg="del">
          <ac:chgData name="mithun shanbhag" userId="fd21e910fdc3a279" providerId="LiveId" clId="{6D8C089C-79A6-4B0D-8E87-B381E330C1AE}" dt="2022-05-04T14:50:04.615" v="285"/>
          <ac:picMkLst>
            <pc:docMk/>
            <pc:sldMk cId="2628593139" sldId="273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5:25:30.866" v="5657" actId="20577"/>
        <pc:sldMkLst>
          <pc:docMk/>
          <pc:sldMk cId="2032765822" sldId="274"/>
        </pc:sldMkLst>
        <pc:spChg chg="add del">
          <ac:chgData name="mithun shanbhag" userId="fd21e910fdc3a279" providerId="LiveId" clId="{6D8C089C-79A6-4B0D-8E87-B381E330C1AE}" dt="2022-05-04T14:50:13.355" v="286"/>
          <ac:spMkLst>
            <pc:docMk/>
            <pc:sldMk cId="2032765822" sldId="274"/>
            <ac:spMk id="2" creationId="{FEDA5A84-D286-FFBD-A78D-24523C1F8FC9}"/>
          </ac:spMkLst>
        </pc:spChg>
        <pc:picChg chg="mod">
          <ac:chgData name="mithun shanbhag" userId="fd21e910fdc3a279" providerId="LiveId" clId="{6D8C089C-79A6-4B0D-8E87-B381E330C1AE}" dt="2022-05-04T14:58:24.883" v="323"/>
          <ac:picMkLst>
            <pc:docMk/>
            <pc:sldMk cId="2032765822" sldId="274"/>
            <ac:picMk id="4" creationId="{EA8869AF-CB8A-32D0-CBD2-02D783E0831F}"/>
          </ac:picMkLst>
        </pc:picChg>
        <pc:picChg chg="mod">
          <ac:chgData name="mithun shanbhag" userId="fd21e910fdc3a279" providerId="LiveId" clId="{6D8C089C-79A6-4B0D-8E87-B381E330C1AE}" dt="2022-05-04T14:50:13.355" v="286"/>
          <ac:picMkLst>
            <pc:docMk/>
            <pc:sldMk cId="2032765822" sldId="274"/>
            <ac:picMk id="5" creationId="{E656EB03-96EE-A722-A812-529FA5AAB20F}"/>
          </ac:picMkLst>
        </pc:picChg>
        <pc:picChg chg="del">
          <ac:chgData name="mithun shanbhag" userId="fd21e910fdc3a279" providerId="LiveId" clId="{6D8C089C-79A6-4B0D-8E87-B381E330C1AE}" dt="2022-05-04T14:50:13.355" v="286"/>
          <ac:picMkLst>
            <pc:docMk/>
            <pc:sldMk cId="2032765822" sldId="274"/>
            <ac:picMk id="7" creationId="{DCF69120-DBDA-2984-DE30-22BF06BE3DD5}"/>
          </ac:picMkLst>
        </pc:picChg>
      </pc:sldChg>
      <pc:sldChg chg="addSp delSp modSp add mod modTransition modNotesTx">
        <pc:chgData name="mithun shanbhag" userId="fd21e910fdc3a279" providerId="LiveId" clId="{6D8C089C-79A6-4B0D-8E87-B381E330C1AE}" dt="2022-05-06T15:26:06.395" v="5775" actId="20577"/>
        <pc:sldMkLst>
          <pc:docMk/>
          <pc:sldMk cId="1750667154" sldId="275"/>
        </pc:sldMkLst>
        <pc:spChg chg="add del mod">
          <ac:chgData name="mithun shanbhag" userId="fd21e910fdc3a279" providerId="LiveId" clId="{6D8C089C-79A6-4B0D-8E87-B381E330C1AE}" dt="2022-05-04T14:50:23.095" v="287"/>
          <ac:spMkLst>
            <pc:docMk/>
            <pc:sldMk cId="1750667154" sldId="275"/>
            <ac:spMk id="2" creationId="{5FABE802-7706-AEDC-789F-8A27EABAB230}"/>
          </ac:spMkLst>
        </pc:spChg>
        <pc:picChg chg="mod">
          <ac:chgData name="mithun shanbhag" userId="fd21e910fdc3a279" providerId="LiveId" clId="{6D8C089C-79A6-4B0D-8E87-B381E330C1AE}" dt="2022-05-04T14:56:09.220" v="310"/>
          <ac:picMkLst>
            <pc:docMk/>
            <pc:sldMk cId="1750667154" sldId="275"/>
            <ac:picMk id="4" creationId="{2827320A-0D7F-9ABA-1F1F-BC70319DAE69}"/>
          </ac:picMkLst>
        </pc:picChg>
        <pc:picChg chg="mod">
          <ac:chgData name="mithun shanbhag" userId="fd21e910fdc3a279" providerId="LiveId" clId="{6D8C089C-79A6-4B0D-8E87-B381E330C1AE}" dt="2022-05-04T14:50:23.095" v="287"/>
          <ac:picMkLst>
            <pc:docMk/>
            <pc:sldMk cId="1750667154" sldId="275"/>
            <ac:picMk id="5" creationId="{3671394D-0465-AE73-1DF1-C36D678015E5}"/>
          </ac:picMkLst>
        </pc:picChg>
        <pc:picChg chg="del">
          <ac:chgData name="mithun shanbhag" userId="fd21e910fdc3a279" providerId="LiveId" clId="{6D8C089C-79A6-4B0D-8E87-B381E330C1AE}" dt="2022-05-04T14:50:23.095" v="287"/>
          <ac:picMkLst>
            <pc:docMk/>
            <pc:sldMk cId="1750667154" sldId="275"/>
            <ac:picMk id="7" creationId="{DCF69120-DBDA-2984-DE30-22BF06BE3DD5}"/>
          </ac:picMkLst>
        </pc:picChg>
      </pc:sldChg>
      <pc:sldChg chg="addSp delSp modSp add del mod modTransition modAnim">
        <pc:chgData name="mithun shanbhag" userId="fd21e910fdc3a279" providerId="LiveId" clId="{6D8C089C-79A6-4B0D-8E87-B381E330C1AE}" dt="2022-05-05T15:45:26.073" v="1474" actId="47"/>
        <pc:sldMkLst>
          <pc:docMk/>
          <pc:sldMk cId="1471360935" sldId="276"/>
        </pc:sldMkLst>
        <pc:spChg chg="add del">
          <ac:chgData name="mithun shanbhag" userId="fd21e910fdc3a279" providerId="LiveId" clId="{6D8C089C-79A6-4B0D-8E87-B381E330C1AE}" dt="2022-05-04T14:47:10.796" v="270" actId="11529"/>
          <ac:spMkLst>
            <pc:docMk/>
            <pc:sldMk cId="1471360935" sldId="276"/>
            <ac:spMk id="2" creationId="{1083B5A5-2B8D-D993-8719-6F2B214EB7DE}"/>
          </ac:spMkLst>
        </pc:spChg>
        <pc:spChg chg="add del">
          <ac:chgData name="mithun shanbhag" userId="fd21e910fdc3a279" providerId="LiveId" clId="{6D8C089C-79A6-4B0D-8E87-B381E330C1AE}" dt="2022-05-04T14:50:51.478" v="289"/>
          <ac:spMkLst>
            <pc:docMk/>
            <pc:sldMk cId="1471360935" sldId="276"/>
            <ac:spMk id="3" creationId="{E974E9E7-F691-15BB-7B90-1BDBB8ABE550}"/>
          </ac:spMkLst>
        </pc:spChg>
        <pc:picChg chg="add del">
          <ac:chgData name="mithun shanbhag" userId="fd21e910fdc3a279" providerId="LiveId" clId="{6D8C089C-79A6-4B0D-8E87-B381E330C1AE}" dt="2022-05-05T15:29:04.015" v="1396" actId="22"/>
          <ac:picMkLst>
            <pc:docMk/>
            <pc:sldMk cId="1471360935" sldId="276"/>
            <ac:picMk id="3" creationId="{8DF44945-E92A-919B-FBDC-1A51B801C9A4}"/>
          </ac:picMkLst>
        </pc:picChg>
        <pc:picChg chg="add mod">
          <ac:chgData name="mithun shanbhag" userId="fd21e910fdc3a279" providerId="LiveId" clId="{6D8C089C-79A6-4B0D-8E87-B381E330C1AE}" dt="2022-05-05T15:36:14.607" v="1419" actId="14100"/>
          <ac:picMkLst>
            <pc:docMk/>
            <pc:sldMk cId="1471360935" sldId="276"/>
            <ac:picMk id="4" creationId="{15786D1D-01EE-54FD-8E32-FC9DF0E87E0F}"/>
          </ac:picMkLst>
        </pc:picChg>
        <pc:picChg chg="mod">
          <ac:chgData name="mithun shanbhag" userId="fd21e910fdc3a279" providerId="LiveId" clId="{6D8C089C-79A6-4B0D-8E87-B381E330C1AE}" dt="2022-05-05T15:36:10.024" v="1418" actId="1076"/>
          <ac:picMkLst>
            <pc:docMk/>
            <pc:sldMk cId="1471360935" sldId="276"/>
            <ac:picMk id="5" creationId="{FDEF917F-0C3C-F8A4-4B40-A87A5B9ADF3C}"/>
          </ac:picMkLst>
        </pc:picChg>
        <pc:picChg chg="mod">
          <ac:chgData name="mithun shanbhag" userId="fd21e910fdc3a279" providerId="LiveId" clId="{6D8C089C-79A6-4B0D-8E87-B381E330C1AE}" dt="2022-05-04T14:50:51.478" v="289"/>
          <ac:picMkLst>
            <pc:docMk/>
            <pc:sldMk cId="1471360935" sldId="276"/>
            <ac:picMk id="6" creationId="{11A28832-1836-868D-B826-9D32CAE0FA12}"/>
          </ac:picMkLst>
        </pc:picChg>
        <pc:picChg chg="del">
          <ac:chgData name="mithun shanbhag" userId="fd21e910fdc3a279" providerId="LiveId" clId="{6D8C089C-79A6-4B0D-8E87-B381E330C1AE}" dt="2022-05-04T14:50:51.478" v="289"/>
          <ac:picMkLst>
            <pc:docMk/>
            <pc:sldMk cId="1471360935" sldId="276"/>
            <ac:picMk id="7" creationId="{DCF69120-DBDA-2984-DE30-22BF06BE3DD5}"/>
          </ac:picMkLst>
        </pc:picChg>
      </pc:sldChg>
      <pc:sldChg chg="addSp delSp modSp add mod ord modTransition delAnim modAnim modNotesTx">
        <pc:chgData name="mithun shanbhag" userId="fd21e910fdc3a279" providerId="LiveId" clId="{6D8C089C-79A6-4B0D-8E87-B381E330C1AE}" dt="2022-05-06T15:28:09.764" v="5877" actId="20577"/>
        <pc:sldMkLst>
          <pc:docMk/>
          <pc:sldMk cId="1020572873" sldId="277"/>
        </pc:sldMkLst>
        <pc:spChg chg="add del">
          <ac:chgData name="mithun shanbhag" userId="fd21e910fdc3a279" providerId="LiveId" clId="{6D8C089C-79A6-4B0D-8E87-B381E330C1AE}" dt="2022-05-04T14:50:58.796" v="290"/>
          <ac:spMkLst>
            <pc:docMk/>
            <pc:sldMk cId="1020572873" sldId="277"/>
            <ac:spMk id="2" creationId="{11389A13-E258-5556-BD52-867FF2260BC6}"/>
          </ac:spMkLst>
        </pc:spChg>
        <pc:picChg chg="add del mod">
          <ac:chgData name="mithun shanbhag" userId="fd21e910fdc3a279" providerId="LiveId" clId="{6D8C089C-79A6-4B0D-8E87-B381E330C1AE}" dt="2022-05-05T15:45:31.705" v="1476" actId="21"/>
          <ac:picMkLst>
            <pc:docMk/>
            <pc:sldMk cId="1020572873" sldId="277"/>
            <ac:picMk id="3" creationId="{F318CCC0-9C82-BBBA-CF2A-4353502483BA}"/>
          </ac:picMkLst>
        </pc:picChg>
        <pc:picChg chg="mod">
          <ac:chgData name="mithun shanbhag" userId="fd21e910fdc3a279" providerId="LiveId" clId="{6D8C089C-79A6-4B0D-8E87-B381E330C1AE}" dt="2022-05-04T14:55:39.726" v="307"/>
          <ac:picMkLst>
            <pc:docMk/>
            <pc:sldMk cId="1020572873" sldId="277"/>
            <ac:picMk id="4" creationId="{E962CD8D-D4CA-CAD5-228D-D88EB45DEF5A}"/>
          </ac:picMkLst>
        </pc:picChg>
        <pc:picChg chg="mod">
          <ac:chgData name="mithun shanbhag" userId="fd21e910fdc3a279" providerId="LiveId" clId="{6D8C089C-79A6-4B0D-8E87-B381E330C1AE}" dt="2022-05-04T14:50:58.796" v="290"/>
          <ac:picMkLst>
            <pc:docMk/>
            <pc:sldMk cId="1020572873" sldId="277"/>
            <ac:picMk id="5" creationId="{686107FC-54CA-E70B-12BD-A1CCA0785BE7}"/>
          </ac:picMkLst>
        </pc:picChg>
        <pc:picChg chg="del">
          <ac:chgData name="mithun shanbhag" userId="fd21e910fdc3a279" providerId="LiveId" clId="{6D8C089C-79A6-4B0D-8E87-B381E330C1AE}" dt="2022-05-04T14:50:58.796" v="290"/>
          <ac:picMkLst>
            <pc:docMk/>
            <pc:sldMk cId="1020572873" sldId="277"/>
            <ac:picMk id="7" creationId="{DCF69120-DBDA-2984-DE30-22BF06BE3DD5}"/>
          </ac:picMkLst>
        </pc:picChg>
      </pc:sldChg>
      <pc:sldChg chg="addSp delSp modSp add mod">
        <pc:chgData name="mithun shanbhag" userId="fd21e910fdc3a279" providerId="LiveId" clId="{6D8C089C-79A6-4B0D-8E87-B381E330C1AE}" dt="2022-05-04T14:55:56.556" v="309"/>
        <pc:sldMkLst>
          <pc:docMk/>
          <pc:sldMk cId="3309701595" sldId="278"/>
        </pc:sldMkLst>
        <pc:spChg chg="del">
          <ac:chgData name="mithun shanbhag" userId="fd21e910fdc3a279" providerId="LiveId" clId="{6D8C089C-79A6-4B0D-8E87-B381E330C1AE}" dt="2022-05-04T14:50:41.686" v="288"/>
          <ac:spMkLst>
            <pc:docMk/>
            <pc:sldMk cId="3309701595" sldId="278"/>
            <ac:spMk id="2" creationId="{5FABE802-7706-AEDC-789F-8A27EABAB230}"/>
          </ac:spMkLst>
        </pc:spChg>
        <pc:spChg chg="add del">
          <ac:chgData name="mithun shanbhag" userId="fd21e910fdc3a279" providerId="LiveId" clId="{6D8C089C-79A6-4B0D-8E87-B381E330C1AE}" dt="2022-05-04T14:50:41.686" v="288"/>
          <ac:spMkLst>
            <pc:docMk/>
            <pc:sldMk cId="3309701595" sldId="278"/>
            <ac:spMk id="3" creationId="{C683AA89-CE8A-4D56-E4D0-0475A0AC2D19}"/>
          </ac:spMkLst>
        </pc:spChg>
        <pc:spChg chg="add del mod">
          <ac:chgData name="mithun shanbhag" userId="fd21e910fdc3a279" providerId="LiveId" clId="{6D8C089C-79A6-4B0D-8E87-B381E330C1AE}" dt="2022-05-04T14:50:41.686" v="288"/>
          <ac:spMkLst>
            <pc:docMk/>
            <pc:sldMk cId="3309701595" sldId="278"/>
            <ac:spMk id="4" creationId="{6103C65D-AA49-51A6-E46A-755CC38C13E4}"/>
          </ac:spMkLst>
        </pc:spChg>
        <pc:picChg chg="mod">
          <ac:chgData name="mithun shanbhag" userId="fd21e910fdc3a279" providerId="LiveId" clId="{6D8C089C-79A6-4B0D-8E87-B381E330C1AE}" dt="2022-05-04T14:50:41.686" v="288"/>
          <ac:picMkLst>
            <pc:docMk/>
            <pc:sldMk cId="3309701595" sldId="278"/>
            <ac:picMk id="6" creationId="{C47D2228-FCC0-4B68-970A-8B350ADE0842}"/>
          </ac:picMkLst>
        </pc:picChg>
        <pc:picChg chg="del">
          <ac:chgData name="mithun shanbhag" userId="fd21e910fdc3a279" providerId="LiveId" clId="{6D8C089C-79A6-4B0D-8E87-B381E330C1AE}" dt="2022-05-04T14:50:41.686" v="288"/>
          <ac:picMkLst>
            <pc:docMk/>
            <pc:sldMk cId="3309701595" sldId="278"/>
            <ac:picMk id="7" creationId="{DCF69120-DBDA-2984-DE30-22BF06BE3DD5}"/>
          </ac:picMkLst>
        </pc:picChg>
        <pc:picChg chg="mod">
          <ac:chgData name="mithun shanbhag" userId="fd21e910fdc3a279" providerId="LiveId" clId="{6D8C089C-79A6-4B0D-8E87-B381E330C1AE}" dt="2022-05-04T14:50:41.686" v="288"/>
          <ac:picMkLst>
            <pc:docMk/>
            <pc:sldMk cId="3309701595" sldId="278"/>
            <ac:picMk id="8" creationId="{E16B4046-9FE0-0AB1-87D0-9C808FC73FB9}"/>
          </ac:picMkLst>
        </pc:picChg>
        <pc:picChg chg="mod">
          <ac:chgData name="mithun shanbhag" userId="fd21e910fdc3a279" providerId="LiveId" clId="{6D8C089C-79A6-4B0D-8E87-B381E330C1AE}" dt="2022-05-04T14:55:56.556" v="309"/>
          <ac:picMkLst>
            <pc:docMk/>
            <pc:sldMk cId="3309701595" sldId="278"/>
            <ac:picMk id="9" creationId="{3933B5A2-786B-BF25-8897-C8EA00C1F571}"/>
          </ac:picMkLst>
        </pc:picChg>
        <pc:picChg chg="mod">
          <ac:chgData name="mithun shanbhag" userId="fd21e910fdc3a279" providerId="LiveId" clId="{6D8C089C-79A6-4B0D-8E87-B381E330C1AE}" dt="2022-05-04T14:50:41.686" v="288"/>
          <ac:picMkLst>
            <pc:docMk/>
            <pc:sldMk cId="3309701595" sldId="278"/>
            <ac:picMk id="10" creationId="{CCEBAE8E-E849-B123-AE80-49334C1F2F31}"/>
          </ac:picMkLst>
        </pc:picChg>
        <pc:picChg chg="mod">
          <ac:chgData name="mithun shanbhag" userId="fd21e910fdc3a279" providerId="LiveId" clId="{6D8C089C-79A6-4B0D-8E87-B381E330C1AE}" dt="2022-05-04T14:50:41.686" v="288"/>
          <ac:picMkLst>
            <pc:docMk/>
            <pc:sldMk cId="3309701595" sldId="278"/>
            <ac:picMk id="11" creationId="{8960AA1A-C3B5-AD40-2486-31C3C67AD709}"/>
          </ac:picMkLst>
        </pc:picChg>
        <pc:picChg chg="mod">
          <ac:chgData name="mithun shanbhag" userId="fd21e910fdc3a279" providerId="LiveId" clId="{6D8C089C-79A6-4B0D-8E87-B381E330C1AE}" dt="2022-05-04T14:50:41.686" v="288"/>
          <ac:picMkLst>
            <pc:docMk/>
            <pc:sldMk cId="3309701595" sldId="278"/>
            <ac:picMk id="12" creationId="{80DFB3BF-7CD6-8983-0FFF-6B3DCB96FB0F}"/>
          </ac:picMkLst>
        </pc:picChg>
      </pc:sldChg>
      <pc:sldChg chg="addSp delSp modSp new mod modAnim">
        <pc:chgData name="mithun shanbhag" userId="fd21e910fdc3a279" providerId="LiveId" clId="{6D8C089C-79A6-4B0D-8E87-B381E330C1AE}" dt="2022-05-05T12:46:55.759" v="354" actId="14100"/>
        <pc:sldMkLst>
          <pc:docMk/>
          <pc:sldMk cId="4114132910" sldId="280"/>
        </pc:sldMkLst>
        <pc:spChg chg="del">
          <ac:chgData name="mithun shanbhag" userId="fd21e910fdc3a279" providerId="LiveId" clId="{6D8C089C-79A6-4B0D-8E87-B381E330C1AE}" dt="2022-05-05T11:52:40.349" v="326" actId="478"/>
          <ac:spMkLst>
            <pc:docMk/>
            <pc:sldMk cId="4114132910" sldId="280"/>
            <ac:spMk id="2" creationId="{B20B1AA0-AB09-8290-1A64-360825A306C4}"/>
          </ac:spMkLst>
        </pc:spChg>
        <pc:spChg chg="del">
          <ac:chgData name="mithun shanbhag" userId="fd21e910fdc3a279" providerId="LiveId" clId="{6D8C089C-79A6-4B0D-8E87-B381E330C1AE}" dt="2022-05-05T11:52:37.872" v="325" actId="478"/>
          <ac:spMkLst>
            <pc:docMk/>
            <pc:sldMk cId="4114132910" sldId="280"/>
            <ac:spMk id="3" creationId="{19DC230D-B900-187D-B057-658FF1ACF94C}"/>
          </ac:spMkLst>
        </pc:spChg>
        <pc:picChg chg="add mod">
          <ac:chgData name="mithun shanbhag" userId="fd21e910fdc3a279" providerId="LiveId" clId="{6D8C089C-79A6-4B0D-8E87-B381E330C1AE}" dt="2022-05-05T12:46:55.759" v="354" actId="14100"/>
          <ac:picMkLst>
            <pc:docMk/>
            <pc:sldMk cId="4114132910" sldId="280"/>
            <ac:picMk id="4" creationId="{0AE22E2A-1694-87FA-9174-AA4229D32DFB}"/>
          </ac:picMkLst>
        </pc:picChg>
      </pc:sldChg>
      <pc:sldChg chg="add del">
        <pc:chgData name="mithun shanbhag" userId="fd21e910fdc3a279" providerId="LiveId" clId="{6D8C089C-79A6-4B0D-8E87-B381E330C1AE}" dt="2022-05-05T12:41:11.666" v="351" actId="2696"/>
        <pc:sldMkLst>
          <pc:docMk/>
          <pc:sldMk cId="4039325177" sldId="281"/>
        </pc:sldMkLst>
      </pc:sldChg>
      <pc:sldChg chg="addSp delSp modSp add mod modAnim">
        <pc:chgData name="mithun shanbhag" userId="fd21e910fdc3a279" providerId="LiveId" clId="{6D8C089C-79A6-4B0D-8E87-B381E330C1AE}" dt="2022-05-05T11:56:07.628" v="333" actId="14100"/>
        <pc:sldMkLst>
          <pc:docMk/>
          <pc:sldMk cId="2543681615" sldId="282"/>
        </pc:sldMkLst>
        <pc:graphicFrameChg chg="add del mod">
          <ac:chgData name="mithun shanbhag" userId="fd21e910fdc3a279" providerId="LiveId" clId="{6D8C089C-79A6-4B0D-8E87-B381E330C1AE}" dt="2022-05-05T11:54:39.911" v="330" actId="478"/>
          <ac:graphicFrameMkLst>
            <pc:docMk/>
            <pc:sldMk cId="2543681615" sldId="282"/>
            <ac:graphicFrameMk id="2" creationId="{C651FFD9-45B8-6AEF-2DE8-48F6704591F8}"/>
          </ac:graphicFrameMkLst>
        </pc:graphicFrameChg>
        <pc:picChg chg="add mod">
          <ac:chgData name="mithun shanbhag" userId="fd21e910fdc3a279" providerId="LiveId" clId="{6D8C089C-79A6-4B0D-8E87-B381E330C1AE}" dt="2022-05-05T11:56:07.628" v="333" actId="14100"/>
          <ac:picMkLst>
            <pc:docMk/>
            <pc:sldMk cId="2543681615" sldId="282"/>
            <ac:picMk id="3" creationId="{F348564F-6FC2-6D64-3478-96EAB53A156F}"/>
          </ac:picMkLst>
        </pc:picChg>
      </pc:sldChg>
      <pc:sldChg chg="addSp delSp modSp new mod">
        <pc:chgData name="mithun shanbhag" userId="fd21e910fdc3a279" providerId="LiveId" clId="{6D8C089C-79A6-4B0D-8E87-B381E330C1AE}" dt="2022-05-05T12:55:25.014" v="365" actId="14100"/>
        <pc:sldMkLst>
          <pc:docMk/>
          <pc:sldMk cId="912576215" sldId="283"/>
        </pc:sldMkLst>
        <pc:spChg chg="del">
          <ac:chgData name="mithun shanbhag" userId="fd21e910fdc3a279" providerId="LiveId" clId="{6D8C089C-79A6-4B0D-8E87-B381E330C1AE}" dt="2022-05-05T12:40:14.929" v="343" actId="478"/>
          <ac:spMkLst>
            <pc:docMk/>
            <pc:sldMk cId="912576215" sldId="283"/>
            <ac:spMk id="2" creationId="{01336E68-9558-0BDB-3873-69A9D9949F4C}"/>
          </ac:spMkLst>
        </pc:spChg>
        <pc:spChg chg="del">
          <ac:chgData name="mithun shanbhag" userId="fd21e910fdc3a279" providerId="LiveId" clId="{6D8C089C-79A6-4B0D-8E87-B381E330C1AE}" dt="2022-05-05T12:40:19.079" v="344" actId="478"/>
          <ac:spMkLst>
            <pc:docMk/>
            <pc:sldMk cId="912576215" sldId="283"/>
            <ac:spMk id="3" creationId="{84F4CABC-06BC-5D22-E662-D96970CF7F0F}"/>
          </ac:spMkLst>
        </pc:spChg>
        <pc:picChg chg="add del mod">
          <ac:chgData name="mithun shanbhag" userId="fd21e910fdc3a279" providerId="LiveId" clId="{6D8C089C-79A6-4B0D-8E87-B381E330C1AE}" dt="2022-05-05T12:54:37.085" v="355" actId="478"/>
          <ac:picMkLst>
            <pc:docMk/>
            <pc:sldMk cId="912576215" sldId="283"/>
            <ac:picMk id="5" creationId="{24BBF226-ACBF-7A3F-E44A-0E08E466905B}"/>
          </ac:picMkLst>
        </pc:picChg>
        <pc:picChg chg="add mod">
          <ac:chgData name="mithun shanbhag" userId="fd21e910fdc3a279" providerId="LiveId" clId="{6D8C089C-79A6-4B0D-8E87-B381E330C1AE}" dt="2022-05-05T12:55:25.014" v="365" actId="14100"/>
          <ac:picMkLst>
            <pc:docMk/>
            <pc:sldMk cId="912576215" sldId="283"/>
            <ac:picMk id="7" creationId="{81DC9665-BA3E-CFBF-8361-5C0D44055355}"/>
          </ac:picMkLst>
        </pc:picChg>
      </pc:sldChg>
      <pc:sldChg chg="addSp delSp modSp new mod ord">
        <pc:chgData name="mithun shanbhag" userId="fd21e910fdc3a279" providerId="LiveId" clId="{6D8C089C-79A6-4B0D-8E87-B381E330C1AE}" dt="2022-05-05T12:58:59.706" v="379"/>
        <pc:sldMkLst>
          <pc:docMk/>
          <pc:sldMk cId="349804936" sldId="284"/>
        </pc:sldMkLst>
        <pc:spChg chg="del">
          <ac:chgData name="mithun shanbhag" userId="fd21e910fdc3a279" providerId="LiveId" clId="{6D8C089C-79A6-4B0D-8E87-B381E330C1AE}" dt="2022-05-05T12:40:02.544" v="341" actId="478"/>
          <ac:spMkLst>
            <pc:docMk/>
            <pc:sldMk cId="349804936" sldId="284"/>
            <ac:spMk id="2" creationId="{7B4235C4-F11C-BB4A-4733-FBE25D6C5540}"/>
          </ac:spMkLst>
        </pc:spChg>
        <pc:spChg chg="add del">
          <ac:chgData name="mithun shanbhag" userId="fd21e910fdc3a279" providerId="LiveId" clId="{6D8C089C-79A6-4B0D-8E87-B381E330C1AE}" dt="2022-05-05T12:40:04.650" v="342" actId="478"/>
          <ac:spMkLst>
            <pc:docMk/>
            <pc:sldMk cId="349804936" sldId="284"/>
            <ac:spMk id="3" creationId="{11E792FB-213C-20B6-4466-7E9047265A26}"/>
          </ac:spMkLst>
        </pc:spChg>
        <pc:picChg chg="add del mod">
          <ac:chgData name="mithun shanbhag" userId="fd21e910fdc3a279" providerId="LiveId" clId="{6D8C089C-79A6-4B0D-8E87-B381E330C1AE}" dt="2022-05-05T12:39:57.814" v="340" actId="931"/>
          <ac:picMkLst>
            <pc:docMk/>
            <pc:sldMk cId="349804936" sldId="284"/>
            <ac:picMk id="5" creationId="{37467881-873C-93AA-4D7C-52F1120128F3}"/>
          </ac:picMkLst>
        </pc:picChg>
        <pc:picChg chg="add del mod">
          <ac:chgData name="mithun shanbhag" userId="fd21e910fdc3a279" providerId="LiveId" clId="{6D8C089C-79A6-4B0D-8E87-B381E330C1AE}" dt="2022-05-05T12:54:40.530" v="356" actId="478"/>
          <ac:picMkLst>
            <pc:docMk/>
            <pc:sldMk cId="349804936" sldId="284"/>
            <ac:picMk id="7" creationId="{1C42BAD8-94F0-F1D5-40A6-65258616582E}"/>
          </ac:picMkLst>
        </pc:picChg>
        <pc:picChg chg="add mod">
          <ac:chgData name="mithun shanbhag" userId="fd21e910fdc3a279" providerId="LiveId" clId="{6D8C089C-79A6-4B0D-8E87-B381E330C1AE}" dt="2022-05-05T12:56:00.142" v="370" actId="14100"/>
          <ac:picMkLst>
            <pc:docMk/>
            <pc:sldMk cId="349804936" sldId="284"/>
            <ac:picMk id="9" creationId="{858CCC76-9BC2-DC42-EA3A-69787CF714A8}"/>
          </ac:picMkLst>
        </pc:picChg>
      </pc:sldChg>
      <pc:sldChg chg="addSp modSp add mod">
        <pc:chgData name="mithun shanbhag" userId="fd21e910fdc3a279" providerId="LiveId" clId="{6D8C089C-79A6-4B0D-8E87-B381E330C1AE}" dt="2022-05-05T12:56:38.227" v="377" actId="14100"/>
        <pc:sldMkLst>
          <pc:docMk/>
          <pc:sldMk cId="4219001577" sldId="285"/>
        </pc:sldMkLst>
        <pc:picChg chg="add mod">
          <ac:chgData name="mithun shanbhag" userId="fd21e910fdc3a279" providerId="LiveId" clId="{6D8C089C-79A6-4B0D-8E87-B381E330C1AE}" dt="2022-05-05T12:56:38.227" v="377" actId="14100"/>
          <ac:picMkLst>
            <pc:docMk/>
            <pc:sldMk cId="4219001577" sldId="285"/>
            <ac:picMk id="3" creationId="{E6BAF6DC-6FDF-827C-EA68-1F3B5C854A4F}"/>
          </ac:picMkLst>
        </pc:picChg>
      </pc:sldChg>
      <pc:sldChg chg="add">
        <pc:chgData name="mithun shanbhag" userId="fd21e910fdc3a279" providerId="LiveId" clId="{6D8C089C-79A6-4B0D-8E87-B381E330C1AE}" dt="2022-05-05T13:04:37.855" v="389"/>
        <pc:sldMkLst>
          <pc:docMk/>
          <pc:sldMk cId="3322431636" sldId="286"/>
        </pc:sldMkLst>
      </pc:sldChg>
      <pc:sldChg chg="addSp modSp mod modAnim">
        <pc:chgData name="mithun shanbhag" userId="fd21e910fdc3a279" providerId="LiveId" clId="{6D8C089C-79A6-4B0D-8E87-B381E330C1AE}" dt="2022-05-05T16:36:38.491" v="2180" actId="1076"/>
        <pc:sldMkLst>
          <pc:docMk/>
          <pc:sldMk cId="2706466826" sldId="288"/>
        </pc:sldMkLst>
        <pc:picChg chg="add mod">
          <ac:chgData name="mithun shanbhag" userId="fd21e910fdc3a279" providerId="LiveId" clId="{6D8C089C-79A6-4B0D-8E87-B381E330C1AE}" dt="2022-05-05T16:36:38.491" v="2180" actId="1076"/>
          <ac:picMkLst>
            <pc:docMk/>
            <pc:sldMk cId="2706466826" sldId="288"/>
            <ac:picMk id="4" creationId="{B8BF6FE9-D027-46B6-7AB1-FDA44ECC4EEB}"/>
          </ac:picMkLst>
        </pc:picChg>
      </pc:sldChg>
      <pc:sldChg chg="addSp modSp mod modAnim">
        <pc:chgData name="mithun shanbhag" userId="fd21e910fdc3a279" providerId="LiveId" clId="{6D8C089C-79A6-4B0D-8E87-B381E330C1AE}" dt="2022-05-05T16:36:28.772" v="2178" actId="1076"/>
        <pc:sldMkLst>
          <pc:docMk/>
          <pc:sldMk cId="3370670835" sldId="289"/>
        </pc:sldMkLst>
        <pc:picChg chg="add mod">
          <ac:chgData name="mithun shanbhag" userId="fd21e910fdc3a279" providerId="LiveId" clId="{6D8C089C-79A6-4B0D-8E87-B381E330C1AE}" dt="2022-05-05T16:36:28.772" v="2178" actId="1076"/>
          <ac:picMkLst>
            <pc:docMk/>
            <pc:sldMk cId="3370670835" sldId="289"/>
            <ac:picMk id="6" creationId="{ED981724-2D25-5E58-F4A4-F6672E5E22EE}"/>
          </ac:picMkLst>
        </pc:picChg>
      </pc:sldChg>
      <pc:sldChg chg="addSp delSp modSp mod delAnim modAnim">
        <pc:chgData name="mithun shanbhag" userId="fd21e910fdc3a279" providerId="LiveId" clId="{6D8C089C-79A6-4B0D-8E87-B381E330C1AE}" dt="2022-05-06T08:11:42.747" v="3205"/>
        <pc:sldMkLst>
          <pc:docMk/>
          <pc:sldMk cId="3679482709" sldId="290"/>
        </pc:sldMkLst>
        <pc:spChg chg="add del mod">
          <ac:chgData name="mithun shanbhag" userId="fd21e910fdc3a279" providerId="LiveId" clId="{6D8C089C-79A6-4B0D-8E87-B381E330C1AE}" dt="2022-05-05T13:16:06.503" v="441" actId="11529"/>
          <ac:spMkLst>
            <pc:docMk/>
            <pc:sldMk cId="3679482709" sldId="290"/>
            <ac:spMk id="2" creationId="{938E49B3-8E6C-8D4B-9FC2-57437742DDF4}"/>
          </ac:spMkLst>
        </pc:spChg>
        <pc:spChg chg="add mod">
          <ac:chgData name="mithun shanbhag" userId="fd21e910fdc3a279" providerId="LiveId" clId="{6D8C089C-79A6-4B0D-8E87-B381E330C1AE}" dt="2022-05-05T15:40:25.804" v="1456" actId="20577"/>
          <ac:spMkLst>
            <pc:docMk/>
            <pc:sldMk cId="3679482709" sldId="290"/>
            <ac:spMk id="3" creationId="{227F8FE4-6B9A-E355-1E8E-8424C1AAEC47}"/>
          </ac:spMkLst>
        </pc:spChg>
        <pc:picChg chg="mod">
          <ac:chgData name="mithun shanbhag" userId="fd21e910fdc3a279" providerId="LiveId" clId="{6D8C089C-79A6-4B0D-8E87-B381E330C1AE}" dt="2022-05-05T13:48:36.960" v="734" actId="1076"/>
          <ac:picMkLst>
            <pc:docMk/>
            <pc:sldMk cId="3679482709" sldId="290"/>
            <ac:picMk id="4" creationId="{FB1719CD-DCF2-5902-C57A-043D7C91C586}"/>
          </ac:picMkLst>
        </pc:picChg>
        <pc:picChg chg="mod">
          <ac:chgData name="mithun shanbhag" userId="fd21e910fdc3a279" providerId="LiveId" clId="{6D8C089C-79A6-4B0D-8E87-B381E330C1AE}" dt="2022-05-05T13:16:43.888" v="444" actId="207"/>
          <ac:picMkLst>
            <pc:docMk/>
            <pc:sldMk cId="3679482709" sldId="290"/>
            <ac:picMk id="5" creationId="{A74339F9-E87B-580F-8005-395394253FCF}"/>
          </ac:picMkLst>
        </pc:picChg>
        <pc:picChg chg="add del mod">
          <ac:chgData name="mithun shanbhag" userId="fd21e910fdc3a279" providerId="LiveId" clId="{6D8C089C-79A6-4B0D-8E87-B381E330C1AE}" dt="2022-05-05T13:29:53.157" v="630" actId="478"/>
          <ac:picMkLst>
            <pc:docMk/>
            <pc:sldMk cId="3679482709" sldId="290"/>
            <ac:picMk id="7" creationId="{3D933109-7CB9-49C9-D3FC-A25E1C028C54}"/>
          </ac:picMkLst>
        </pc:picChg>
        <pc:picChg chg="add mod">
          <ac:chgData name="mithun shanbhag" userId="fd21e910fdc3a279" providerId="LiveId" clId="{6D8C089C-79A6-4B0D-8E87-B381E330C1AE}" dt="2022-05-06T08:11:17.817" v="3204"/>
          <ac:picMkLst>
            <pc:docMk/>
            <pc:sldMk cId="3679482709" sldId="290"/>
            <ac:picMk id="8" creationId="{40263F55-AD82-22DA-CA02-FD27E050C5FF}"/>
          </ac:picMkLst>
        </pc:picChg>
        <pc:picChg chg="add del mod">
          <ac:chgData name="mithun shanbhag" userId="fd21e910fdc3a279" providerId="LiveId" clId="{6D8C089C-79A6-4B0D-8E87-B381E330C1AE}" dt="2022-05-05T13:33:03.351" v="635" actId="478"/>
          <ac:picMkLst>
            <pc:docMk/>
            <pc:sldMk cId="3679482709" sldId="290"/>
            <ac:picMk id="9" creationId="{D7915E02-819A-A3EC-213A-59828587EB90}"/>
          </ac:picMkLst>
        </pc:picChg>
        <pc:picChg chg="add del mod">
          <ac:chgData name="mithun shanbhag" userId="fd21e910fdc3a279" providerId="LiveId" clId="{6D8C089C-79A6-4B0D-8E87-B381E330C1AE}" dt="2022-05-05T13:39:19.908" v="691" actId="21"/>
          <ac:picMkLst>
            <pc:docMk/>
            <pc:sldMk cId="3679482709" sldId="290"/>
            <ac:picMk id="11" creationId="{2874B583-EA4E-E107-CB02-BDFF583AB85E}"/>
          </ac:picMkLst>
        </pc:picChg>
        <pc:picChg chg="add del mod">
          <ac:chgData name="mithun shanbhag" userId="fd21e910fdc3a279" providerId="LiveId" clId="{6D8C089C-79A6-4B0D-8E87-B381E330C1AE}" dt="2022-05-05T14:01:54.562" v="750" actId="478"/>
          <ac:picMkLst>
            <pc:docMk/>
            <pc:sldMk cId="3679482709" sldId="290"/>
            <ac:picMk id="13" creationId="{C292E81A-13C7-B5BA-0207-E8C11B9393FC}"/>
          </ac:picMkLst>
        </pc:picChg>
        <pc:picChg chg="add mod">
          <ac:chgData name="mithun shanbhag" userId="fd21e910fdc3a279" providerId="LiveId" clId="{6D8C089C-79A6-4B0D-8E87-B381E330C1AE}" dt="2022-05-05T14:07:20.117" v="776" actId="465"/>
          <ac:picMkLst>
            <pc:docMk/>
            <pc:sldMk cId="3679482709" sldId="290"/>
            <ac:picMk id="15" creationId="{D785C74A-AB5E-0084-5F0C-8DDAA1661056}"/>
          </ac:picMkLst>
        </pc:picChg>
        <pc:picChg chg="add del mod">
          <ac:chgData name="mithun shanbhag" userId="fd21e910fdc3a279" providerId="LiveId" clId="{6D8C089C-79A6-4B0D-8E87-B381E330C1AE}" dt="2022-05-05T13:59:03.890" v="746" actId="478"/>
          <ac:picMkLst>
            <pc:docMk/>
            <pc:sldMk cId="3679482709" sldId="290"/>
            <ac:picMk id="17" creationId="{61A61EB7-5840-5DC9-D863-28F537563B9B}"/>
          </ac:picMkLst>
        </pc:picChg>
        <pc:picChg chg="add mod">
          <ac:chgData name="mithun shanbhag" userId="fd21e910fdc3a279" providerId="LiveId" clId="{6D8C089C-79A6-4B0D-8E87-B381E330C1AE}" dt="2022-05-05T14:02:43.658" v="759" actId="1076"/>
          <ac:picMkLst>
            <pc:docMk/>
            <pc:sldMk cId="3679482709" sldId="290"/>
            <ac:picMk id="19" creationId="{803A5ACF-F4EB-4D0B-C2A5-D20AD25117F1}"/>
          </ac:picMkLst>
        </pc:picChg>
        <pc:picChg chg="add del mod ord">
          <ac:chgData name="mithun shanbhag" userId="fd21e910fdc3a279" providerId="LiveId" clId="{6D8C089C-79A6-4B0D-8E87-B381E330C1AE}" dt="2022-05-05T14:06:21.832" v="765" actId="478"/>
          <ac:picMkLst>
            <pc:docMk/>
            <pc:sldMk cId="3679482709" sldId="290"/>
            <ac:picMk id="21" creationId="{625CCD50-3D26-E02D-BD31-007914FEF27D}"/>
          </ac:picMkLst>
        </pc:picChg>
        <pc:picChg chg="add mod">
          <ac:chgData name="mithun shanbhag" userId="fd21e910fdc3a279" providerId="LiveId" clId="{6D8C089C-79A6-4B0D-8E87-B381E330C1AE}" dt="2022-05-05T14:07:20.117" v="776" actId="465"/>
          <ac:picMkLst>
            <pc:docMk/>
            <pc:sldMk cId="3679482709" sldId="290"/>
            <ac:picMk id="23" creationId="{F6ABF3B4-76EA-E319-853A-A8DFA2EB3E80}"/>
          </ac:picMkLst>
        </pc:picChg>
      </pc:sldChg>
      <pc:sldChg chg="addSp modSp mod modAnim">
        <pc:chgData name="mithun shanbhag" userId="fd21e910fdc3a279" providerId="LiveId" clId="{6D8C089C-79A6-4B0D-8E87-B381E330C1AE}" dt="2022-05-05T16:33:54.750" v="2128" actId="1076"/>
        <pc:sldMkLst>
          <pc:docMk/>
          <pc:sldMk cId="1775153158" sldId="291"/>
        </pc:sldMkLst>
        <pc:picChg chg="add mod">
          <ac:chgData name="mithun shanbhag" userId="fd21e910fdc3a279" providerId="LiveId" clId="{6D8C089C-79A6-4B0D-8E87-B381E330C1AE}" dt="2022-05-05T16:33:54.750" v="2128" actId="1076"/>
          <ac:picMkLst>
            <pc:docMk/>
            <pc:sldMk cId="1775153158" sldId="291"/>
            <ac:picMk id="6" creationId="{F0737112-67D3-4762-12B5-2E49196A4935}"/>
          </ac:picMkLst>
        </pc:picChg>
      </pc:sldChg>
      <pc:sldChg chg="addSp delSp modSp mod modAnim">
        <pc:chgData name="mithun shanbhag" userId="fd21e910fdc3a279" providerId="LiveId" clId="{6D8C089C-79A6-4B0D-8E87-B381E330C1AE}" dt="2022-05-06T08:14:52.607" v="3212" actId="1076"/>
        <pc:sldMkLst>
          <pc:docMk/>
          <pc:sldMk cId="3123162244" sldId="292"/>
        </pc:sldMkLst>
        <pc:spChg chg="add mod">
          <ac:chgData name="mithun shanbhag" userId="fd21e910fdc3a279" providerId="LiveId" clId="{6D8C089C-79A6-4B0D-8E87-B381E330C1AE}" dt="2022-05-05T14:29:36.304" v="1029" actId="6549"/>
          <ac:spMkLst>
            <pc:docMk/>
            <pc:sldMk cId="3123162244" sldId="292"/>
            <ac:spMk id="8" creationId="{99D1B28B-4F75-5567-42CB-2F8FE86FB709}"/>
          </ac:spMkLst>
        </pc:spChg>
        <pc:picChg chg="add mod">
          <ac:chgData name="mithun shanbhag" userId="fd21e910fdc3a279" providerId="LiveId" clId="{6D8C089C-79A6-4B0D-8E87-B381E330C1AE}" dt="2022-05-05T14:19:09.690" v="797" actId="1076"/>
          <ac:picMkLst>
            <pc:docMk/>
            <pc:sldMk cId="3123162244" sldId="292"/>
            <ac:picMk id="3" creationId="{8C666922-3661-7890-2A15-A6FAEFEF0655}"/>
          </ac:picMkLst>
        </pc:picChg>
        <pc:picChg chg="add mod">
          <ac:chgData name="mithun shanbhag" userId="fd21e910fdc3a279" providerId="LiveId" clId="{6D8C089C-79A6-4B0D-8E87-B381E330C1AE}" dt="2022-05-05T14:19:26.466" v="799" actId="1076"/>
          <ac:picMkLst>
            <pc:docMk/>
            <pc:sldMk cId="3123162244" sldId="292"/>
            <ac:picMk id="7" creationId="{B62ECE6F-824B-426E-C670-ECF8143028AC}"/>
          </ac:picMkLst>
        </pc:picChg>
        <pc:picChg chg="add mod">
          <ac:chgData name="mithun shanbhag" userId="fd21e910fdc3a279" providerId="LiveId" clId="{6D8C089C-79A6-4B0D-8E87-B381E330C1AE}" dt="2022-05-06T08:14:52.607" v="3212" actId="1076"/>
          <ac:picMkLst>
            <pc:docMk/>
            <pc:sldMk cId="3123162244" sldId="292"/>
            <ac:picMk id="9" creationId="{AAE36C86-CE4F-5B75-3852-CA223ED480DB}"/>
          </ac:picMkLst>
        </pc:picChg>
        <pc:picChg chg="add del">
          <ac:chgData name="mithun shanbhag" userId="fd21e910fdc3a279" providerId="LiveId" clId="{6D8C089C-79A6-4B0D-8E87-B381E330C1AE}" dt="2022-05-05T14:25:53.004" v="906" actId="22"/>
          <ac:picMkLst>
            <pc:docMk/>
            <pc:sldMk cId="3123162244" sldId="292"/>
            <ac:picMk id="10" creationId="{76C97C2A-E9E2-BBAD-281E-1138D1ED8259}"/>
          </ac:picMkLst>
        </pc:picChg>
        <pc:picChg chg="add mod">
          <ac:chgData name="mithun shanbhag" userId="fd21e910fdc3a279" providerId="LiveId" clId="{6D8C089C-79A6-4B0D-8E87-B381E330C1AE}" dt="2022-05-05T14:26:59.145" v="908" actId="1076"/>
          <ac:picMkLst>
            <pc:docMk/>
            <pc:sldMk cId="3123162244" sldId="292"/>
            <ac:picMk id="12" creationId="{79112F78-E7E1-7CD6-1480-8AE8815A7692}"/>
          </ac:picMkLst>
        </pc:picChg>
      </pc:sldChg>
      <pc:sldChg chg="addSp delSp modSp mod modAnim">
        <pc:chgData name="mithun shanbhag" userId="fd21e910fdc3a279" providerId="LiveId" clId="{6D8C089C-79A6-4B0D-8E87-B381E330C1AE}" dt="2022-05-05T16:33:22.718" v="2124"/>
        <pc:sldMkLst>
          <pc:docMk/>
          <pc:sldMk cId="3720366949" sldId="293"/>
        </pc:sldMkLst>
        <pc:picChg chg="add del mod">
          <ac:chgData name="mithun shanbhag" userId="fd21e910fdc3a279" providerId="LiveId" clId="{6D8C089C-79A6-4B0D-8E87-B381E330C1AE}" dt="2022-05-05T16:32:03.819" v="2108" actId="478"/>
          <ac:picMkLst>
            <pc:docMk/>
            <pc:sldMk cId="3720366949" sldId="293"/>
            <ac:picMk id="3" creationId="{52F7BEAA-AF3B-E116-0F1D-1C71BFC7F6FE}"/>
          </ac:picMkLst>
        </pc:picChg>
        <pc:picChg chg="add del mod">
          <ac:chgData name="mithun shanbhag" userId="fd21e910fdc3a279" providerId="LiveId" clId="{6D8C089C-79A6-4B0D-8E87-B381E330C1AE}" dt="2022-05-05T16:32:42.766" v="2118" actId="931"/>
          <ac:picMkLst>
            <pc:docMk/>
            <pc:sldMk cId="3720366949" sldId="293"/>
            <ac:picMk id="7" creationId="{923382B6-7AFA-240E-7D36-879382D6AE7A}"/>
          </ac:picMkLst>
        </pc:picChg>
        <pc:picChg chg="add mod">
          <ac:chgData name="mithun shanbhag" userId="fd21e910fdc3a279" providerId="LiveId" clId="{6D8C089C-79A6-4B0D-8E87-B381E330C1AE}" dt="2022-05-05T16:33:16.168" v="2123" actId="207"/>
          <ac:picMkLst>
            <pc:docMk/>
            <pc:sldMk cId="3720366949" sldId="293"/>
            <ac:picMk id="9" creationId="{9B9B07C4-062B-EDAA-47F3-391412245F3F}"/>
          </ac:picMkLst>
        </pc:picChg>
      </pc:sldChg>
      <pc:sldChg chg="addSp modSp mod modAnim">
        <pc:chgData name="mithun shanbhag" userId="fd21e910fdc3a279" providerId="LiveId" clId="{6D8C089C-79A6-4B0D-8E87-B381E330C1AE}" dt="2022-05-05T16:33:35.705" v="2126" actId="1076"/>
        <pc:sldMkLst>
          <pc:docMk/>
          <pc:sldMk cId="3985039828" sldId="294"/>
        </pc:sldMkLst>
        <pc:picChg chg="add mod">
          <ac:chgData name="mithun shanbhag" userId="fd21e910fdc3a279" providerId="LiveId" clId="{6D8C089C-79A6-4B0D-8E87-B381E330C1AE}" dt="2022-05-05T16:33:35.705" v="2126" actId="1076"/>
          <ac:picMkLst>
            <pc:docMk/>
            <pc:sldMk cId="3985039828" sldId="294"/>
            <ac:picMk id="6" creationId="{20F608EA-70DC-41CD-66EC-F71362C7F423}"/>
          </ac:picMkLst>
        </pc:picChg>
      </pc:sldChg>
      <pc:sldChg chg="addSp delSp modSp mod delAnim modAnim">
        <pc:chgData name="mithun shanbhag" userId="fd21e910fdc3a279" providerId="LiveId" clId="{6D8C089C-79A6-4B0D-8E87-B381E330C1AE}" dt="2022-05-06T08:16:23.591" v="3218" actId="1076"/>
        <pc:sldMkLst>
          <pc:docMk/>
          <pc:sldMk cId="172873288" sldId="295"/>
        </pc:sldMkLst>
        <pc:spChg chg="add mod">
          <ac:chgData name="mithun shanbhag" userId="fd21e910fdc3a279" providerId="LiveId" clId="{6D8C089C-79A6-4B0D-8E87-B381E330C1AE}" dt="2022-05-05T14:58:16.632" v="1146" actId="20577"/>
          <ac:spMkLst>
            <pc:docMk/>
            <pc:sldMk cId="172873288" sldId="295"/>
            <ac:spMk id="14" creationId="{B52F2A5E-C73E-37C2-E029-E864070DFA6A}"/>
          </ac:spMkLst>
        </pc:spChg>
        <pc:picChg chg="add del mod">
          <ac:chgData name="mithun shanbhag" userId="fd21e910fdc3a279" providerId="LiveId" clId="{6D8C089C-79A6-4B0D-8E87-B381E330C1AE}" dt="2022-05-05T14:51:14.850" v="1065" actId="478"/>
          <ac:picMkLst>
            <pc:docMk/>
            <pc:sldMk cId="172873288" sldId="295"/>
            <ac:picMk id="3" creationId="{D1819C1B-DC17-9E74-E821-91A139404E6C}"/>
          </ac:picMkLst>
        </pc:picChg>
        <pc:picChg chg="add mod">
          <ac:chgData name="mithun shanbhag" userId="fd21e910fdc3a279" providerId="LiveId" clId="{6D8C089C-79A6-4B0D-8E87-B381E330C1AE}" dt="2022-05-05T14:59:59.951" v="1152" actId="14100"/>
          <ac:picMkLst>
            <pc:docMk/>
            <pc:sldMk cId="172873288" sldId="295"/>
            <ac:picMk id="7" creationId="{DDD6C243-EC54-D579-DDEC-0BB3E699D746}"/>
          </ac:picMkLst>
        </pc:picChg>
        <pc:picChg chg="add mod">
          <ac:chgData name="mithun shanbhag" userId="fd21e910fdc3a279" providerId="LiveId" clId="{6D8C089C-79A6-4B0D-8E87-B381E330C1AE}" dt="2022-05-05T14:55:02.108" v="1081" actId="1076"/>
          <ac:picMkLst>
            <pc:docMk/>
            <pc:sldMk cId="172873288" sldId="295"/>
            <ac:picMk id="9" creationId="{BE244DE5-EBB6-BFFD-A35A-6624C51C2CCA}"/>
          </ac:picMkLst>
        </pc:picChg>
        <pc:picChg chg="add mod">
          <ac:chgData name="mithun shanbhag" userId="fd21e910fdc3a279" providerId="LiveId" clId="{6D8C089C-79A6-4B0D-8E87-B381E330C1AE}" dt="2022-05-06T08:16:23.591" v="3218" actId="1076"/>
          <ac:picMkLst>
            <pc:docMk/>
            <pc:sldMk cId="172873288" sldId="295"/>
            <ac:picMk id="10" creationId="{014F035E-1ED5-71A8-50A5-E57715E13332}"/>
          </ac:picMkLst>
        </pc:picChg>
        <pc:picChg chg="add mod">
          <ac:chgData name="mithun shanbhag" userId="fd21e910fdc3a279" providerId="LiveId" clId="{6D8C089C-79A6-4B0D-8E87-B381E330C1AE}" dt="2022-05-05T14:55:12.639" v="1085" actId="1076"/>
          <ac:picMkLst>
            <pc:docMk/>
            <pc:sldMk cId="172873288" sldId="295"/>
            <ac:picMk id="11" creationId="{5CC2F04A-F427-30C6-1F69-402E78C3A8EF}"/>
          </ac:picMkLst>
        </pc:picChg>
        <pc:picChg chg="add mod">
          <ac:chgData name="mithun shanbhag" userId="fd21e910fdc3a279" providerId="LiveId" clId="{6D8C089C-79A6-4B0D-8E87-B381E330C1AE}" dt="2022-05-05T14:55:09.312" v="1084" actId="1076"/>
          <ac:picMkLst>
            <pc:docMk/>
            <pc:sldMk cId="172873288" sldId="295"/>
            <ac:picMk id="13" creationId="{388FDB65-512D-BDA9-F476-0DFB7B8AA531}"/>
          </ac:picMkLst>
        </pc:picChg>
      </pc:sldChg>
      <pc:sldChg chg="addSp delSp modSp mod delAnim modAnim">
        <pc:chgData name="mithun shanbhag" userId="fd21e910fdc3a279" providerId="LiveId" clId="{6D8C089C-79A6-4B0D-8E87-B381E330C1AE}" dt="2022-05-06T08:45:49.599" v="3301"/>
        <pc:sldMkLst>
          <pc:docMk/>
          <pc:sldMk cId="1160609569" sldId="296"/>
        </pc:sldMkLst>
        <pc:spChg chg="add mod ord">
          <ac:chgData name="mithun shanbhag" userId="fd21e910fdc3a279" providerId="LiveId" clId="{6D8C089C-79A6-4B0D-8E87-B381E330C1AE}" dt="2022-05-06T08:34:57.439" v="3269" actId="20577"/>
          <ac:spMkLst>
            <pc:docMk/>
            <pc:sldMk cId="1160609569" sldId="296"/>
            <ac:spMk id="2" creationId="{327D7601-A8C9-F246-40AB-B3D1D4D0AE2D}"/>
          </ac:spMkLst>
        </pc:spChg>
        <pc:grpChg chg="add del mod">
          <ac:chgData name="mithun shanbhag" userId="fd21e910fdc3a279" providerId="LiveId" clId="{6D8C089C-79A6-4B0D-8E87-B381E330C1AE}" dt="2022-05-06T08:31:23.646" v="3251"/>
          <ac:grpSpMkLst>
            <pc:docMk/>
            <pc:sldMk cId="1160609569" sldId="296"/>
            <ac:grpSpMk id="23" creationId="{8877E71C-B1BE-67A5-480F-3DAE0C7CAC34}"/>
          </ac:grpSpMkLst>
        </pc:grpChg>
        <pc:grpChg chg="add del mod">
          <ac:chgData name="mithun shanbhag" userId="fd21e910fdc3a279" providerId="LiveId" clId="{6D8C089C-79A6-4B0D-8E87-B381E330C1AE}" dt="2022-05-06T08:31:23.272" v="3249"/>
          <ac:grpSpMkLst>
            <pc:docMk/>
            <pc:sldMk cId="1160609569" sldId="296"/>
            <ac:grpSpMk id="25" creationId="{A43344B9-1826-0C58-0AA0-84D8EC85DEC0}"/>
          </ac:grpSpMkLst>
        </pc:grpChg>
        <pc:grpChg chg="mod">
          <ac:chgData name="mithun shanbhag" userId="fd21e910fdc3a279" providerId="LiveId" clId="{6D8C089C-79A6-4B0D-8E87-B381E330C1AE}" dt="2022-05-06T08:31:22.762" v="3247"/>
          <ac:grpSpMkLst>
            <pc:docMk/>
            <pc:sldMk cId="1160609569" sldId="296"/>
            <ac:grpSpMk id="27" creationId="{982BC503-C881-BF02-D877-B821D3271539}"/>
          </ac:grpSpMkLst>
        </pc:grpChg>
        <pc:picChg chg="add del mod">
          <ac:chgData name="mithun shanbhag" userId="fd21e910fdc3a279" providerId="LiveId" clId="{6D8C089C-79A6-4B0D-8E87-B381E330C1AE}" dt="2022-05-06T05:41:08.882" v="2402" actId="478"/>
          <ac:picMkLst>
            <pc:docMk/>
            <pc:sldMk cId="1160609569" sldId="296"/>
            <ac:picMk id="6" creationId="{88EB81D1-E82A-46CB-5E6E-AD79E1FC5930}"/>
          </ac:picMkLst>
        </pc:picChg>
        <pc:picChg chg="add del mod">
          <ac:chgData name="mithun shanbhag" userId="fd21e910fdc3a279" providerId="LiveId" clId="{6D8C089C-79A6-4B0D-8E87-B381E330C1AE}" dt="2022-05-06T05:41:13.398" v="2406" actId="22"/>
          <ac:picMkLst>
            <pc:docMk/>
            <pc:sldMk cId="1160609569" sldId="296"/>
            <ac:picMk id="8" creationId="{12CBBFA9-FB1E-D494-44FD-D997D9403692}"/>
          </ac:picMkLst>
        </pc:picChg>
        <pc:picChg chg="add mod">
          <ac:chgData name="mithun shanbhag" userId="fd21e910fdc3a279" providerId="LiveId" clId="{6D8C089C-79A6-4B0D-8E87-B381E330C1AE}" dt="2022-05-06T05:41:56.534" v="2410" actId="1076"/>
          <ac:picMkLst>
            <pc:docMk/>
            <pc:sldMk cId="1160609569" sldId="296"/>
            <ac:picMk id="10" creationId="{1B41EED2-8AB9-49B9-DC15-76E7561B1764}"/>
          </ac:picMkLst>
        </pc:picChg>
        <pc:picChg chg="add del mod">
          <ac:chgData name="mithun shanbhag" userId="fd21e910fdc3a279" providerId="LiveId" clId="{6D8C089C-79A6-4B0D-8E87-B381E330C1AE}" dt="2022-05-06T05:50:23.214" v="2416" actId="478"/>
          <ac:picMkLst>
            <pc:docMk/>
            <pc:sldMk cId="1160609569" sldId="296"/>
            <ac:picMk id="12" creationId="{E1A6E7C2-02E3-8040-8458-082133B6BF40}"/>
          </ac:picMkLst>
        </pc:picChg>
        <pc:picChg chg="add del mod">
          <ac:chgData name="mithun shanbhag" userId="fd21e910fdc3a279" providerId="LiveId" clId="{6D8C089C-79A6-4B0D-8E87-B381E330C1AE}" dt="2022-05-06T05:56:38.791" v="2428" actId="478"/>
          <ac:picMkLst>
            <pc:docMk/>
            <pc:sldMk cId="1160609569" sldId="296"/>
            <ac:picMk id="14" creationId="{DE58ED20-776E-1692-BD06-A5EB0E1ECCF7}"/>
          </ac:picMkLst>
        </pc:picChg>
        <pc:picChg chg="add mod ord">
          <ac:chgData name="mithun shanbhag" userId="fd21e910fdc3a279" providerId="LiveId" clId="{6D8C089C-79A6-4B0D-8E87-B381E330C1AE}" dt="2022-05-06T08:44:43.313" v="3299" actId="14100"/>
          <ac:picMkLst>
            <pc:docMk/>
            <pc:sldMk cId="1160609569" sldId="296"/>
            <ac:picMk id="16" creationId="{C4157899-BE63-CFED-B86D-E5BBA4B3C86D}"/>
          </ac:picMkLst>
        </pc:picChg>
        <pc:picChg chg="add mod">
          <ac:chgData name="mithun shanbhag" userId="fd21e910fdc3a279" providerId="LiveId" clId="{6D8C089C-79A6-4B0D-8E87-B381E330C1AE}" dt="2022-05-06T07:32:30.132" v="3038" actId="1076"/>
          <ac:picMkLst>
            <pc:docMk/>
            <pc:sldMk cId="1160609569" sldId="296"/>
            <ac:picMk id="17" creationId="{56410B12-9ACB-49D2-B317-0795DD87EFE6}"/>
          </ac:picMkLst>
        </pc:picChg>
        <pc:picChg chg="add del mod">
          <ac:chgData name="mithun shanbhag" userId="fd21e910fdc3a279" providerId="LiveId" clId="{6D8C089C-79A6-4B0D-8E87-B381E330C1AE}" dt="2022-05-06T08:31:26.032" v="3254" actId="478"/>
          <ac:picMkLst>
            <pc:docMk/>
            <pc:sldMk cId="1160609569" sldId="296"/>
            <ac:picMk id="19" creationId="{D944277B-E6AF-1724-FC58-C7974795A90F}"/>
          </ac:picMkLst>
        </pc:picChg>
        <pc:picChg chg="add mod">
          <ac:chgData name="mithun shanbhag" userId="fd21e910fdc3a279" providerId="LiveId" clId="{6D8C089C-79A6-4B0D-8E87-B381E330C1AE}" dt="2022-05-06T08:36:21.628" v="3273" actId="14100"/>
          <ac:picMkLst>
            <pc:docMk/>
            <pc:sldMk cId="1160609569" sldId="296"/>
            <ac:picMk id="29" creationId="{2810F847-BC30-483E-C08B-8CDDD0B78AEB}"/>
          </ac:picMkLst>
        </pc:picChg>
        <pc:picChg chg="add mod">
          <ac:chgData name="mithun shanbhag" userId="fd21e910fdc3a279" providerId="LiveId" clId="{6D8C089C-79A6-4B0D-8E87-B381E330C1AE}" dt="2022-05-06T08:44:32.329" v="3298" actId="14100"/>
          <ac:picMkLst>
            <pc:docMk/>
            <pc:sldMk cId="1160609569" sldId="296"/>
            <ac:picMk id="30" creationId="{0F5207C3-868A-B4B6-7E6F-83F1032C219B}"/>
          </ac:picMkLst>
        </pc:picChg>
        <pc:inkChg chg="add del mod">
          <ac:chgData name="mithun shanbhag" userId="fd21e910fdc3a279" providerId="LiveId" clId="{6D8C089C-79A6-4B0D-8E87-B381E330C1AE}" dt="2022-05-06T08:31:24.208" v="3253" actId="9405"/>
          <ac:inkMkLst>
            <pc:docMk/>
            <pc:sldMk cId="1160609569" sldId="296"/>
            <ac:inkMk id="20" creationId="{8FCC2CBF-AC5E-10CE-BBF8-C2DDB0D6B81E}"/>
          </ac:inkMkLst>
        </pc:inkChg>
        <pc:inkChg chg="add del mod">
          <ac:chgData name="mithun shanbhag" userId="fd21e910fdc3a279" providerId="LiveId" clId="{6D8C089C-79A6-4B0D-8E87-B381E330C1AE}" dt="2022-05-06T08:31:23.910" v="3252" actId="9405"/>
          <ac:inkMkLst>
            <pc:docMk/>
            <pc:sldMk cId="1160609569" sldId="296"/>
            <ac:inkMk id="21" creationId="{532D5E6C-52C7-EFD0-9682-F37164D8F3BC}"/>
          </ac:inkMkLst>
        </pc:inkChg>
        <pc:inkChg chg="add del mod">
          <ac:chgData name="mithun shanbhag" userId="fd21e910fdc3a279" providerId="LiveId" clId="{6D8C089C-79A6-4B0D-8E87-B381E330C1AE}" dt="2022-05-06T08:31:23.646" v="3251"/>
          <ac:inkMkLst>
            <pc:docMk/>
            <pc:sldMk cId="1160609569" sldId="296"/>
            <ac:inkMk id="22" creationId="{6A9D0268-1B44-661F-E34B-D6D56AF4835C}"/>
          </ac:inkMkLst>
        </pc:inkChg>
        <pc:inkChg chg="add del mod">
          <ac:chgData name="mithun shanbhag" userId="fd21e910fdc3a279" providerId="LiveId" clId="{6D8C089C-79A6-4B0D-8E87-B381E330C1AE}" dt="2022-05-06T08:31:23.272" v="3249"/>
          <ac:inkMkLst>
            <pc:docMk/>
            <pc:sldMk cId="1160609569" sldId="296"/>
            <ac:inkMk id="24" creationId="{696600FF-28DC-F5B9-E718-C7AAFA69C896}"/>
          </ac:inkMkLst>
        </pc:inkChg>
        <pc:inkChg chg="add del mod">
          <ac:chgData name="mithun shanbhag" userId="fd21e910fdc3a279" providerId="LiveId" clId="{6D8C089C-79A6-4B0D-8E87-B381E330C1AE}" dt="2022-05-06T08:31:22.762" v="3247"/>
          <ac:inkMkLst>
            <pc:docMk/>
            <pc:sldMk cId="1160609569" sldId="296"/>
            <ac:inkMk id="26" creationId="{7654F643-8413-D5B2-7DE1-D79EE6E615AC}"/>
          </ac:inkMkLst>
        </pc:inkChg>
      </pc:sldChg>
      <pc:sldChg chg="addSp delSp modSp mod delAnim modAnim">
        <pc:chgData name="mithun shanbhag" userId="fd21e910fdc3a279" providerId="LiveId" clId="{6D8C089C-79A6-4B0D-8E87-B381E330C1AE}" dt="2022-05-06T08:43:47.518" v="3293" actId="1076"/>
        <pc:sldMkLst>
          <pc:docMk/>
          <pc:sldMk cId="2335998634" sldId="297"/>
        </pc:sldMkLst>
        <pc:spChg chg="add mod">
          <ac:chgData name="mithun shanbhag" userId="fd21e910fdc3a279" providerId="LiveId" clId="{6D8C089C-79A6-4B0D-8E87-B381E330C1AE}" dt="2022-05-05T16:36:04.498" v="2176" actId="6549"/>
          <ac:spMkLst>
            <pc:docMk/>
            <pc:sldMk cId="2335998634" sldId="297"/>
            <ac:spMk id="8" creationId="{A617D233-4208-32E9-D131-9163C94FA743}"/>
          </ac:spMkLst>
        </pc:spChg>
        <pc:picChg chg="add mod">
          <ac:chgData name="mithun shanbhag" userId="fd21e910fdc3a279" providerId="LiveId" clId="{6D8C089C-79A6-4B0D-8E87-B381E330C1AE}" dt="2022-05-05T15:14:19.178" v="1165" actId="14100"/>
          <ac:picMkLst>
            <pc:docMk/>
            <pc:sldMk cId="2335998634" sldId="297"/>
            <ac:picMk id="3" creationId="{0EF60A41-E3F8-32E8-EB4D-1CD8B0BE2FD5}"/>
          </ac:picMkLst>
        </pc:picChg>
        <pc:picChg chg="add mod">
          <ac:chgData name="mithun shanbhag" userId="fd21e910fdc3a279" providerId="LiveId" clId="{6D8C089C-79A6-4B0D-8E87-B381E330C1AE}" dt="2022-05-06T08:43:47.518" v="3293" actId="1076"/>
          <ac:picMkLst>
            <pc:docMk/>
            <pc:sldMk cId="2335998634" sldId="297"/>
            <ac:picMk id="7" creationId="{0584BC14-9402-C764-EEFD-C8C563F1C99A}"/>
          </ac:picMkLst>
        </pc:picChg>
        <pc:picChg chg="add del mod">
          <ac:chgData name="mithun shanbhag" userId="fd21e910fdc3a279" providerId="LiveId" clId="{6D8C089C-79A6-4B0D-8E87-B381E330C1AE}" dt="2022-05-05T15:19:59.054" v="1368" actId="478"/>
          <ac:picMkLst>
            <pc:docMk/>
            <pc:sldMk cId="2335998634" sldId="297"/>
            <ac:picMk id="7" creationId="{F00128CF-2AD7-867D-AA87-40FF14295587}"/>
          </ac:picMkLst>
        </pc:picChg>
        <pc:picChg chg="add mod">
          <ac:chgData name="mithun shanbhag" userId="fd21e910fdc3a279" providerId="LiveId" clId="{6D8C089C-79A6-4B0D-8E87-B381E330C1AE}" dt="2022-05-05T15:20:23.609" v="1373" actId="14100"/>
          <ac:picMkLst>
            <pc:docMk/>
            <pc:sldMk cId="2335998634" sldId="297"/>
            <ac:picMk id="10" creationId="{D05A651C-37DF-4FB3-A5F0-D8BFBF00E0C2}"/>
          </ac:picMkLst>
        </pc:picChg>
      </pc:sldChg>
      <pc:sldChg chg="addSp delSp modSp mod modAnim">
        <pc:chgData name="mithun shanbhag" userId="fd21e910fdc3a279" providerId="LiveId" clId="{6D8C089C-79A6-4B0D-8E87-B381E330C1AE}" dt="2022-05-06T09:04:13.296" v="3388" actId="1076"/>
        <pc:sldMkLst>
          <pc:docMk/>
          <pc:sldMk cId="1642159496" sldId="298"/>
        </pc:sldMkLst>
        <pc:spChg chg="add mod">
          <ac:chgData name="mithun shanbhag" userId="fd21e910fdc3a279" providerId="LiveId" clId="{6D8C089C-79A6-4B0D-8E87-B381E330C1AE}" dt="2022-05-06T08:52:04.502" v="3386" actId="20577"/>
          <ac:spMkLst>
            <pc:docMk/>
            <pc:sldMk cId="1642159496" sldId="298"/>
            <ac:spMk id="7" creationId="{1EA2410F-FE35-8AFA-8E2E-BA3AC68E6A41}"/>
          </ac:spMkLst>
        </pc:spChg>
        <pc:picChg chg="add del mod">
          <ac:chgData name="mithun shanbhag" userId="fd21e910fdc3a279" providerId="LiveId" clId="{6D8C089C-79A6-4B0D-8E87-B381E330C1AE}" dt="2022-05-06T07:31:46.698" v="3033" actId="21"/>
          <ac:picMkLst>
            <pc:docMk/>
            <pc:sldMk cId="1642159496" sldId="298"/>
            <ac:picMk id="3" creationId="{8FAB7D2A-C0FD-E3F8-C35D-9E2CBA7D7508}"/>
          </ac:picMkLst>
        </pc:picChg>
        <pc:picChg chg="add mod">
          <ac:chgData name="mithun shanbhag" userId="fd21e910fdc3a279" providerId="LiveId" clId="{6D8C089C-79A6-4B0D-8E87-B381E330C1AE}" dt="2022-05-06T05:37:02.148" v="2399" actId="1076"/>
          <ac:picMkLst>
            <pc:docMk/>
            <pc:sldMk cId="1642159496" sldId="298"/>
            <ac:picMk id="6" creationId="{69D6169C-1B13-5DEC-33F7-6905ADE593E3}"/>
          </ac:picMkLst>
        </pc:picChg>
        <pc:picChg chg="add mod">
          <ac:chgData name="mithun shanbhag" userId="fd21e910fdc3a279" providerId="LiveId" clId="{6D8C089C-79A6-4B0D-8E87-B381E330C1AE}" dt="2022-05-06T09:04:13.296" v="3388" actId="1076"/>
          <ac:picMkLst>
            <pc:docMk/>
            <pc:sldMk cId="1642159496" sldId="298"/>
            <ac:picMk id="8" creationId="{1AF5C2D3-A607-24F7-F6DC-314B4FE3ECF2}"/>
          </ac:picMkLst>
        </pc:picChg>
      </pc:sldChg>
      <pc:sldChg chg="addSp delSp modSp mod modAnim">
        <pc:chgData name="mithun shanbhag" userId="fd21e910fdc3a279" providerId="LiveId" clId="{6D8C089C-79A6-4B0D-8E87-B381E330C1AE}" dt="2022-05-06T11:04:27.461" v="4201" actId="1038"/>
        <pc:sldMkLst>
          <pc:docMk/>
          <pc:sldMk cId="1006650038" sldId="299"/>
        </pc:sldMkLst>
        <pc:spChg chg="add mod ord modVis">
          <ac:chgData name="mithun shanbhag" userId="fd21e910fdc3a279" providerId="LiveId" clId="{6D8C089C-79A6-4B0D-8E87-B381E330C1AE}" dt="2022-05-06T11:03:14.787" v="4197" actId="171"/>
          <ac:spMkLst>
            <pc:docMk/>
            <pc:sldMk cId="1006650038" sldId="299"/>
            <ac:spMk id="2" creationId="{DBBDD37D-EE3A-F059-F6A0-FD4AF52B9187}"/>
          </ac:spMkLst>
        </pc:spChg>
        <pc:picChg chg="mod modVis">
          <ac:chgData name="mithun shanbhag" userId="fd21e910fdc3a279" providerId="LiveId" clId="{6D8C089C-79A6-4B0D-8E87-B381E330C1AE}" dt="2022-05-06T10:44:28.383" v="3971" actId="14429"/>
          <ac:picMkLst>
            <pc:docMk/>
            <pc:sldMk cId="1006650038" sldId="299"/>
            <ac:picMk id="4" creationId="{B8E9E31C-236D-AD57-5BA9-F6D6114108C5}"/>
          </ac:picMkLst>
        </pc:picChg>
        <pc:picChg chg="mod modVis">
          <ac:chgData name="mithun shanbhag" userId="fd21e910fdc3a279" providerId="LiveId" clId="{6D8C089C-79A6-4B0D-8E87-B381E330C1AE}" dt="2022-05-06T10:44:53.542" v="3976" actId="33935"/>
          <ac:picMkLst>
            <pc:docMk/>
            <pc:sldMk cId="1006650038" sldId="299"/>
            <ac:picMk id="5" creationId="{7348D377-3174-6DE1-1E28-E241018EAE09}"/>
          </ac:picMkLst>
        </pc:picChg>
        <pc:picChg chg="add del mod">
          <ac:chgData name="mithun shanbhag" userId="fd21e910fdc3a279" providerId="LiveId" clId="{6D8C089C-79A6-4B0D-8E87-B381E330C1AE}" dt="2022-05-06T09:50:43.194" v="3545" actId="478"/>
          <ac:picMkLst>
            <pc:docMk/>
            <pc:sldMk cId="1006650038" sldId="299"/>
            <ac:picMk id="6" creationId="{565EED2F-9F32-6F88-F60A-7A05BE25A8DC}"/>
          </ac:picMkLst>
        </pc:picChg>
        <pc:picChg chg="add mod ord modVis">
          <ac:chgData name="mithun shanbhag" userId="fd21e910fdc3a279" providerId="LiveId" clId="{6D8C089C-79A6-4B0D-8E87-B381E330C1AE}" dt="2022-05-06T10:44:53.542" v="3976" actId="33935"/>
          <ac:picMkLst>
            <pc:docMk/>
            <pc:sldMk cId="1006650038" sldId="299"/>
            <ac:picMk id="8" creationId="{85C0FC49-62EC-99AC-3F99-343F6D1A7FC6}"/>
          </ac:picMkLst>
        </pc:picChg>
        <pc:picChg chg="add mod modVis">
          <ac:chgData name="mithun shanbhag" userId="fd21e910fdc3a279" providerId="LiveId" clId="{6D8C089C-79A6-4B0D-8E87-B381E330C1AE}" dt="2022-05-06T10:44:51.473" v="3975" actId="1076"/>
          <ac:picMkLst>
            <pc:docMk/>
            <pc:sldMk cId="1006650038" sldId="299"/>
            <ac:picMk id="10" creationId="{7F52BAFA-C7E5-62B5-76FD-981DE611A8A7}"/>
          </ac:picMkLst>
        </pc:picChg>
        <pc:picChg chg="add del mod">
          <ac:chgData name="mithun shanbhag" userId="fd21e910fdc3a279" providerId="LiveId" clId="{6D8C089C-79A6-4B0D-8E87-B381E330C1AE}" dt="2022-05-06T10:10:21.308" v="3712" actId="478"/>
          <ac:picMkLst>
            <pc:docMk/>
            <pc:sldMk cId="1006650038" sldId="299"/>
            <ac:picMk id="12" creationId="{9D6FF6B7-BC64-D718-C198-259C2FC1A541}"/>
          </ac:picMkLst>
        </pc:picChg>
        <pc:picChg chg="add mod modVis">
          <ac:chgData name="mithun shanbhag" userId="fd21e910fdc3a279" providerId="LiveId" clId="{6D8C089C-79A6-4B0D-8E87-B381E330C1AE}" dt="2022-05-06T10:44:47.094" v="3974" actId="1076"/>
          <ac:picMkLst>
            <pc:docMk/>
            <pc:sldMk cId="1006650038" sldId="299"/>
            <ac:picMk id="14" creationId="{8A0E31DF-206D-5FB0-3044-A1B2462D37EE}"/>
          </ac:picMkLst>
        </pc:picChg>
        <pc:picChg chg="add mod ord modVis">
          <ac:chgData name="mithun shanbhag" userId="fd21e910fdc3a279" providerId="LiveId" clId="{6D8C089C-79A6-4B0D-8E87-B381E330C1AE}" dt="2022-05-06T10:44:53.542" v="3976" actId="33935"/>
          <ac:picMkLst>
            <pc:docMk/>
            <pc:sldMk cId="1006650038" sldId="299"/>
            <ac:picMk id="16" creationId="{F47D21DC-C572-F4D2-DD45-63116F6263B2}"/>
          </ac:picMkLst>
        </pc:picChg>
        <pc:picChg chg="add mod modVis">
          <ac:chgData name="mithun shanbhag" userId="fd21e910fdc3a279" providerId="LiveId" clId="{6D8C089C-79A6-4B0D-8E87-B381E330C1AE}" dt="2022-05-06T11:00:40.080" v="4185" actId="1076"/>
          <ac:picMkLst>
            <pc:docMk/>
            <pc:sldMk cId="1006650038" sldId="299"/>
            <ac:picMk id="18" creationId="{A0616EA1-2C17-52CD-8484-096182BB701E}"/>
          </ac:picMkLst>
        </pc:picChg>
        <pc:picChg chg="add mod modVis">
          <ac:chgData name="mithun shanbhag" userId="fd21e910fdc3a279" providerId="LiveId" clId="{6D8C089C-79A6-4B0D-8E87-B381E330C1AE}" dt="2022-05-06T11:01:02.811" v="4187" actId="1076"/>
          <ac:picMkLst>
            <pc:docMk/>
            <pc:sldMk cId="1006650038" sldId="299"/>
            <ac:picMk id="20" creationId="{D62A0252-24B4-04D2-D93D-691DC2AF07F8}"/>
          </ac:picMkLst>
        </pc:picChg>
        <pc:picChg chg="add mod modVis">
          <ac:chgData name="mithun shanbhag" userId="fd21e910fdc3a279" providerId="LiveId" clId="{6D8C089C-79A6-4B0D-8E87-B381E330C1AE}" dt="2022-05-06T11:01:04.972" v="4188" actId="1076"/>
          <ac:picMkLst>
            <pc:docMk/>
            <pc:sldMk cId="1006650038" sldId="299"/>
            <ac:picMk id="22" creationId="{7B2F6096-AAB8-0DDA-0507-ACF24E6FA891}"/>
          </ac:picMkLst>
        </pc:picChg>
        <pc:picChg chg="add mod">
          <ac:chgData name="mithun shanbhag" userId="fd21e910fdc3a279" providerId="LiveId" clId="{6D8C089C-79A6-4B0D-8E87-B381E330C1AE}" dt="2022-05-06T10:59:13.304" v="4178" actId="1076"/>
          <ac:picMkLst>
            <pc:docMk/>
            <pc:sldMk cId="1006650038" sldId="299"/>
            <ac:picMk id="24" creationId="{4B23533B-96AE-5DA8-12AC-6B3B5A7733E9}"/>
          </ac:picMkLst>
        </pc:picChg>
        <pc:picChg chg="add mod">
          <ac:chgData name="mithun shanbhag" userId="fd21e910fdc3a279" providerId="LiveId" clId="{6D8C089C-79A6-4B0D-8E87-B381E330C1AE}" dt="2022-05-06T11:04:27.461" v="4201" actId="1038"/>
          <ac:picMkLst>
            <pc:docMk/>
            <pc:sldMk cId="1006650038" sldId="299"/>
            <ac:picMk id="25" creationId="{292BFCC0-4D84-D546-546A-15361C923A07}"/>
          </ac:picMkLst>
        </pc:picChg>
      </pc:sldChg>
      <pc:sldChg chg="addSp delSp modSp mod modAnim">
        <pc:chgData name="mithun shanbhag" userId="fd21e910fdc3a279" providerId="LiveId" clId="{6D8C089C-79A6-4B0D-8E87-B381E330C1AE}" dt="2022-05-06T13:18:27.818" v="4851" actId="14100"/>
        <pc:sldMkLst>
          <pc:docMk/>
          <pc:sldMk cId="1684160687" sldId="300"/>
        </pc:sldMkLst>
        <pc:spChg chg="add mod ord">
          <ac:chgData name="mithun shanbhag" userId="fd21e910fdc3a279" providerId="LiveId" clId="{6D8C089C-79A6-4B0D-8E87-B381E330C1AE}" dt="2022-05-06T13:18:27.818" v="4851" actId="14100"/>
          <ac:spMkLst>
            <pc:docMk/>
            <pc:sldMk cId="1684160687" sldId="300"/>
            <ac:spMk id="6" creationId="{BB1331D3-CB2E-BF8E-FE75-2A04F5890701}"/>
          </ac:spMkLst>
        </pc:spChg>
        <pc:picChg chg="add del mod">
          <ac:chgData name="mithun shanbhag" userId="fd21e910fdc3a279" providerId="LiveId" clId="{6D8C089C-79A6-4B0D-8E87-B381E330C1AE}" dt="2022-05-06T05:36:53.835" v="2397" actId="21"/>
          <ac:picMkLst>
            <pc:docMk/>
            <pc:sldMk cId="1684160687" sldId="300"/>
            <ac:picMk id="3" creationId="{8F3E2600-9ABC-5119-86CD-E650E528E36C}"/>
          </ac:picMkLst>
        </pc:picChg>
        <pc:picChg chg="add mod">
          <ac:chgData name="mithun shanbhag" userId="fd21e910fdc3a279" providerId="LiveId" clId="{6D8C089C-79A6-4B0D-8E87-B381E330C1AE}" dt="2022-05-06T12:46:17.563" v="4527" actId="1076"/>
          <ac:picMkLst>
            <pc:docMk/>
            <pc:sldMk cId="1684160687" sldId="300"/>
            <ac:picMk id="8" creationId="{3AF41F3F-E9A8-C2C2-29A4-9376E5761818}"/>
          </ac:picMkLst>
        </pc:picChg>
        <pc:picChg chg="add mod">
          <ac:chgData name="mithun shanbhag" userId="fd21e910fdc3a279" providerId="LiveId" clId="{6D8C089C-79A6-4B0D-8E87-B381E330C1AE}" dt="2022-05-06T13:16:35.223" v="4839" actId="14100"/>
          <ac:picMkLst>
            <pc:docMk/>
            <pc:sldMk cId="1684160687" sldId="300"/>
            <ac:picMk id="10" creationId="{FEDE1CB3-D891-78F2-EE0F-6F4D1708A615}"/>
          </ac:picMkLst>
        </pc:picChg>
        <pc:picChg chg="add mod">
          <ac:chgData name="mithun shanbhag" userId="fd21e910fdc3a279" providerId="LiveId" clId="{6D8C089C-79A6-4B0D-8E87-B381E330C1AE}" dt="2022-05-06T13:08:49.792" v="4798" actId="1076"/>
          <ac:picMkLst>
            <pc:docMk/>
            <pc:sldMk cId="1684160687" sldId="300"/>
            <ac:picMk id="11" creationId="{3F1D2FD4-CF69-D36E-7869-E97389ABB6FB}"/>
          </ac:picMkLst>
        </pc:picChg>
        <pc:picChg chg="add mod">
          <ac:chgData name="mithun shanbhag" userId="fd21e910fdc3a279" providerId="LiveId" clId="{6D8C089C-79A6-4B0D-8E87-B381E330C1AE}" dt="2022-05-06T13:12:41.566" v="4824" actId="1076"/>
          <ac:picMkLst>
            <pc:docMk/>
            <pc:sldMk cId="1684160687" sldId="300"/>
            <ac:picMk id="13" creationId="{7F79F8B2-9F40-49A0-8C04-DC94C1365870}"/>
          </ac:picMkLst>
        </pc:picChg>
        <pc:picChg chg="add mod">
          <ac:chgData name="mithun shanbhag" userId="fd21e910fdc3a279" providerId="LiveId" clId="{6D8C089C-79A6-4B0D-8E87-B381E330C1AE}" dt="2022-05-06T13:16:04.413" v="4838" actId="1076"/>
          <ac:picMkLst>
            <pc:docMk/>
            <pc:sldMk cId="1684160687" sldId="300"/>
            <ac:picMk id="14" creationId="{18187D08-3076-A3B7-FF7A-3B285EC12AD6}"/>
          </ac:picMkLst>
        </pc:picChg>
      </pc:sldChg>
      <pc:sldChg chg="addSp delSp modSp mod delAnim modAnim">
        <pc:chgData name="mithun shanbhag" userId="fd21e910fdc3a279" providerId="LiveId" clId="{6D8C089C-79A6-4B0D-8E87-B381E330C1AE}" dt="2022-05-06T11:13:57.947" v="4225" actId="1035"/>
        <pc:sldMkLst>
          <pc:docMk/>
          <pc:sldMk cId="643511397" sldId="301"/>
        </pc:sldMkLst>
        <pc:spChg chg="add mod">
          <ac:chgData name="mithun shanbhag" userId="fd21e910fdc3a279" providerId="LiveId" clId="{6D8C089C-79A6-4B0D-8E87-B381E330C1AE}" dt="2022-05-05T16:57:05.898" v="2371" actId="20577"/>
          <ac:spMkLst>
            <pc:docMk/>
            <pc:sldMk cId="643511397" sldId="301"/>
            <ac:spMk id="12" creationId="{698CF9E6-54B0-8B70-3BBB-69478BF451AE}"/>
          </ac:spMkLst>
        </pc:spChg>
        <pc:picChg chg="add mod">
          <ac:chgData name="mithun shanbhag" userId="fd21e910fdc3a279" providerId="LiveId" clId="{6D8C089C-79A6-4B0D-8E87-B381E330C1AE}" dt="2022-05-05T16:08:31.124" v="1505" actId="14100"/>
          <ac:picMkLst>
            <pc:docMk/>
            <pc:sldMk cId="643511397" sldId="301"/>
            <ac:picMk id="3" creationId="{DD7DBAA6-EB3E-BE35-1633-B36A9BE97663}"/>
          </ac:picMkLst>
        </pc:picChg>
        <pc:picChg chg="add mod">
          <ac:chgData name="mithun shanbhag" userId="fd21e910fdc3a279" providerId="LiveId" clId="{6D8C089C-79A6-4B0D-8E87-B381E330C1AE}" dt="2022-05-06T11:13:57.947" v="4225" actId="1035"/>
          <ac:picMkLst>
            <pc:docMk/>
            <pc:sldMk cId="643511397" sldId="301"/>
            <ac:picMk id="6" creationId="{9FEE6F31-DFF2-AC70-0D14-E19D6965FC91}"/>
          </ac:picMkLst>
        </pc:picChg>
        <pc:picChg chg="add mod">
          <ac:chgData name="mithun shanbhag" userId="fd21e910fdc3a279" providerId="LiveId" clId="{6D8C089C-79A6-4B0D-8E87-B381E330C1AE}" dt="2022-05-05T16:24:50.614" v="1941" actId="1076"/>
          <ac:picMkLst>
            <pc:docMk/>
            <pc:sldMk cId="643511397" sldId="301"/>
            <ac:picMk id="7" creationId="{3E7EF193-57AC-0A75-5782-6202B66B5556}"/>
          </ac:picMkLst>
        </pc:picChg>
        <pc:picChg chg="add del mod">
          <ac:chgData name="mithun shanbhag" userId="fd21e910fdc3a279" providerId="LiveId" clId="{6D8C089C-79A6-4B0D-8E87-B381E330C1AE}" dt="2022-05-05T16:09:28.558" v="1510" actId="478"/>
          <ac:picMkLst>
            <pc:docMk/>
            <pc:sldMk cId="643511397" sldId="301"/>
            <ac:picMk id="9" creationId="{F5D2E65B-E100-0506-71D9-D99A91413DD2}"/>
          </ac:picMkLst>
        </pc:picChg>
        <pc:picChg chg="add mod">
          <ac:chgData name="mithun shanbhag" userId="fd21e910fdc3a279" providerId="LiveId" clId="{6D8C089C-79A6-4B0D-8E87-B381E330C1AE}" dt="2022-05-05T16:25:01.894" v="1944" actId="1076"/>
          <ac:picMkLst>
            <pc:docMk/>
            <pc:sldMk cId="643511397" sldId="301"/>
            <ac:picMk id="11" creationId="{138ADDEB-CA19-9E5D-4A43-83077190C339}"/>
          </ac:picMkLst>
        </pc:picChg>
        <pc:picChg chg="add del mod">
          <ac:chgData name="mithun shanbhag" userId="fd21e910fdc3a279" providerId="LiveId" clId="{6D8C089C-79A6-4B0D-8E87-B381E330C1AE}" dt="2022-05-06T11:11:21.670" v="4204" actId="478"/>
          <ac:picMkLst>
            <pc:docMk/>
            <pc:sldMk cId="643511397" sldId="301"/>
            <ac:picMk id="14" creationId="{9D9945A9-1EC1-59DE-D422-D98DEACCCCFD}"/>
          </ac:picMkLst>
        </pc:picChg>
      </pc:sldChg>
      <pc:sldChg chg="addSp delSp modSp mod delAnim modAnim">
        <pc:chgData name="mithun shanbhag" userId="fd21e910fdc3a279" providerId="LiveId" clId="{6D8C089C-79A6-4B0D-8E87-B381E330C1AE}" dt="2022-05-06T11:14:24.614" v="4228" actId="1076"/>
        <pc:sldMkLst>
          <pc:docMk/>
          <pc:sldMk cId="2515357143" sldId="302"/>
        </pc:sldMkLst>
        <pc:picChg chg="add del mod">
          <ac:chgData name="mithun shanbhag" userId="fd21e910fdc3a279" providerId="LiveId" clId="{6D8C089C-79A6-4B0D-8E87-B381E330C1AE}" dt="2022-05-06T11:14:14.084" v="4226" actId="478"/>
          <ac:picMkLst>
            <pc:docMk/>
            <pc:sldMk cId="2515357143" sldId="302"/>
            <ac:picMk id="13" creationId="{E607B601-FAAC-51F1-E0F3-73F0DD85EF98}"/>
          </ac:picMkLst>
        </pc:picChg>
        <pc:picChg chg="add mod">
          <ac:chgData name="mithun shanbhag" userId="fd21e910fdc3a279" providerId="LiveId" clId="{6D8C089C-79A6-4B0D-8E87-B381E330C1AE}" dt="2022-05-06T11:14:24.614" v="4228" actId="1076"/>
          <ac:picMkLst>
            <pc:docMk/>
            <pc:sldMk cId="2515357143" sldId="302"/>
            <ac:picMk id="14" creationId="{59291141-FF39-2713-8436-E3CC1A092A3F}"/>
          </ac:picMkLst>
        </pc:picChg>
      </pc:sldChg>
      <pc:sldChg chg="addSp delSp modSp mod delAnim modAnim">
        <pc:chgData name="mithun shanbhag" userId="fd21e910fdc3a279" providerId="LiveId" clId="{6D8C089C-79A6-4B0D-8E87-B381E330C1AE}" dt="2022-05-06T08:42:15.049" v="3286"/>
        <pc:sldMkLst>
          <pc:docMk/>
          <pc:sldMk cId="1295615476" sldId="303"/>
        </pc:sldMkLst>
        <pc:picChg chg="add del mod">
          <ac:chgData name="mithun shanbhag" userId="fd21e910fdc3a279" providerId="LiveId" clId="{6D8C089C-79A6-4B0D-8E87-B381E330C1AE}" dt="2022-05-05T15:24:01.661" v="1387" actId="478"/>
          <ac:picMkLst>
            <pc:docMk/>
            <pc:sldMk cId="1295615476" sldId="303"/>
            <ac:picMk id="3" creationId="{74F45E1E-7B66-253A-9787-AB49026FF2C8}"/>
          </ac:picMkLst>
        </pc:picChg>
        <pc:picChg chg="add del mod">
          <ac:chgData name="mithun shanbhag" userId="fd21e910fdc3a279" providerId="LiveId" clId="{6D8C089C-79A6-4B0D-8E87-B381E330C1AE}" dt="2022-05-05T15:26:34.969" v="1393" actId="21"/>
          <ac:picMkLst>
            <pc:docMk/>
            <pc:sldMk cId="1295615476" sldId="303"/>
            <ac:picMk id="7" creationId="{BE848B01-3092-16E0-8901-305250AA7F62}"/>
          </ac:picMkLst>
        </pc:picChg>
        <pc:picChg chg="add mod">
          <ac:chgData name="mithun shanbhag" userId="fd21e910fdc3a279" providerId="LiveId" clId="{6D8C089C-79A6-4B0D-8E87-B381E330C1AE}" dt="2022-05-06T08:42:03.898" v="3284" actId="1076"/>
          <ac:picMkLst>
            <pc:docMk/>
            <pc:sldMk cId="1295615476" sldId="303"/>
            <ac:picMk id="7" creationId="{FBC84D8B-9CB2-D3B9-871D-0A19610326D1}"/>
          </ac:picMkLst>
        </pc:picChg>
        <pc:picChg chg="add mod">
          <ac:chgData name="mithun shanbhag" userId="fd21e910fdc3a279" providerId="LiveId" clId="{6D8C089C-79A6-4B0D-8E87-B381E330C1AE}" dt="2022-05-05T15:44:28.775" v="1471"/>
          <ac:picMkLst>
            <pc:docMk/>
            <pc:sldMk cId="1295615476" sldId="303"/>
            <ac:picMk id="8" creationId="{F10733F2-A6C1-9721-8733-183597F2EEFB}"/>
          </ac:picMkLst>
        </pc:picChg>
        <pc:picChg chg="add mod">
          <ac:chgData name="mithun shanbhag" userId="fd21e910fdc3a279" providerId="LiveId" clId="{6D8C089C-79A6-4B0D-8E87-B381E330C1AE}" dt="2022-05-05T15:44:51.960" v="1472"/>
          <ac:picMkLst>
            <pc:docMk/>
            <pc:sldMk cId="1295615476" sldId="303"/>
            <ac:picMk id="9" creationId="{2B9ED161-FB2B-E395-22B4-59F5F36F3A11}"/>
          </ac:picMkLst>
        </pc:picChg>
        <pc:picChg chg="add mod">
          <ac:chgData name="mithun shanbhag" userId="fd21e910fdc3a279" providerId="LiveId" clId="{6D8C089C-79A6-4B0D-8E87-B381E330C1AE}" dt="2022-05-06T08:42:06.337" v="3285" actId="1076"/>
          <ac:picMkLst>
            <pc:docMk/>
            <pc:sldMk cId="1295615476" sldId="303"/>
            <ac:picMk id="10" creationId="{38F80B0A-C38F-6433-CD65-28350B011F98}"/>
          </ac:picMkLst>
        </pc:picChg>
        <pc:picChg chg="add mod">
          <ac:chgData name="mithun shanbhag" userId="fd21e910fdc3a279" providerId="LiveId" clId="{6D8C089C-79A6-4B0D-8E87-B381E330C1AE}" dt="2022-05-06T08:42:15.049" v="3286"/>
          <ac:picMkLst>
            <pc:docMk/>
            <pc:sldMk cId="1295615476" sldId="303"/>
            <ac:picMk id="11" creationId="{1FCD569F-A1CE-BD55-5E45-EB0B2A5083E2}"/>
          </ac:picMkLst>
        </pc:picChg>
      </pc:sldChg>
      <pc:sldChg chg="addSp modSp mod modAnim">
        <pc:chgData name="mithun shanbhag" userId="fd21e910fdc3a279" providerId="LiveId" clId="{6D8C089C-79A6-4B0D-8E87-B381E330C1AE}" dt="2022-05-06T15:36:49.406" v="5878"/>
        <pc:sldMkLst>
          <pc:docMk/>
          <pc:sldMk cId="1279635563" sldId="304"/>
        </pc:sldMkLst>
        <pc:picChg chg="add mod">
          <ac:chgData name="mithun shanbhag" userId="fd21e910fdc3a279" providerId="LiveId" clId="{6D8C089C-79A6-4B0D-8E87-B381E330C1AE}" dt="2022-05-05T15:45:38.774" v="1478" actId="1076"/>
          <ac:picMkLst>
            <pc:docMk/>
            <pc:sldMk cId="1279635563" sldId="304"/>
            <ac:picMk id="6" creationId="{EF302445-AA09-E674-2792-3AD2033B7F86}"/>
          </ac:picMkLst>
        </pc:picChg>
        <pc:picChg chg="add mod">
          <ac:chgData name="mithun shanbhag" userId="fd21e910fdc3a279" providerId="LiveId" clId="{6D8C089C-79A6-4B0D-8E87-B381E330C1AE}" dt="2022-05-06T08:42:32.479" v="3287"/>
          <ac:picMkLst>
            <pc:docMk/>
            <pc:sldMk cId="1279635563" sldId="304"/>
            <ac:picMk id="7" creationId="{B7DC99C4-0EB7-7FBA-DE39-1DDB1EAA169A}"/>
          </ac:picMkLst>
        </pc:picChg>
      </pc:sldChg>
      <pc:sldChg chg="addSp delSp modSp add mod delAnim modAnim">
        <pc:chgData name="mithun shanbhag" userId="fd21e910fdc3a279" providerId="LiveId" clId="{6D8C089C-79A6-4B0D-8E87-B381E330C1AE}" dt="2022-05-05T15:45:28.860" v="1475" actId="478"/>
        <pc:sldMkLst>
          <pc:docMk/>
          <pc:sldMk cId="765350718" sldId="306"/>
        </pc:sldMkLst>
        <pc:picChg chg="add del mod">
          <ac:chgData name="mithun shanbhag" userId="fd21e910fdc3a279" providerId="LiveId" clId="{6D8C089C-79A6-4B0D-8E87-B381E330C1AE}" dt="2022-05-05T15:29:32.107" v="1404" actId="478"/>
          <ac:picMkLst>
            <pc:docMk/>
            <pc:sldMk cId="765350718" sldId="306"/>
            <ac:picMk id="3" creationId="{FD83EB91-355E-D599-3651-1634BCBCC538}"/>
          </ac:picMkLst>
        </pc:picChg>
        <pc:picChg chg="del">
          <ac:chgData name="mithun shanbhag" userId="fd21e910fdc3a279" providerId="LiveId" clId="{6D8C089C-79A6-4B0D-8E87-B381E330C1AE}" dt="2022-05-05T15:29:09.671" v="1398" actId="478"/>
          <ac:picMkLst>
            <pc:docMk/>
            <pc:sldMk cId="765350718" sldId="306"/>
            <ac:picMk id="4" creationId="{15786D1D-01EE-54FD-8E32-FC9DF0E87E0F}"/>
          </ac:picMkLst>
        </pc:picChg>
        <pc:picChg chg="add del mod">
          <ac:chgData name="mithun shanbhag" userId="fd21e910fdc3a279" providerId="LiveId" clId="{6D8C089C-79A6-4B0D-8E87-B381E330C1AE}" dt="2022-05-05T15:45:28.860" v="1475" actId="478"/>
          <ac:picMkLst>
            <pc:docMk/>
            <pc:sldMk cId="765350718" sldId="306"/>
            <ac:picMk id="8" creationId="{2B5B8B90-26FF-08A1-5408-DF363E18D60F}"/>
          </ac:picMkLst>
        </pc:picChg>
      </pc:sldChg>
      <pc:sldChg chg="modSp add mod">
        <pc:chgData name="mithun shanbhag" userId="fd21e910fdc3a279" providerId="LiveId" clId="{6D8C089C-79A6-4B0D-8E87-B381E330C1AE}" dt="2022-05-05T15:43:48.070" v="1468" actId="20577"/>
        <pc:sldMkLst>
          <pc:docMk/>
          <pc:sldMk cId="2094000279" sldId="307"/>
        </pc:sldMkLst>
        <pc:spChg chg="mod">
          <ac:chgData name="mithun shanbhag" userId="fd21e910fdc3a279" providerId="LiveId" clId="{6D8C089C-79A6-4B0D-8E87-B381E330C1AE}" dt="2022-05-05T15:43:48.070" v="1468" actId="20577"/>
          <ac:spMkLst>
            <pc:docMk/>
            <pc:sldMk cId="2094000279" sldId="307"/>
            <ac:spMk id="3" creationId="{57C105A2-4E5A-E8D6-D9F9-49DE7A3E0D31}"/>
          </ac:spMkLst>
        </pc:spChg>
      </pc:sldChg>
      <pc:sldChg chg="modSp add mod ord">
        <pc:chgData name="mithun shanbhag" userId="fd21e910fdc3a279" providerId="LiveId" clId="{6D8C089C-79A6-4B0D-8E87-B381E330C1AE}" dt="2022-05-05T16:49:59.621" v="2306"/>
        <pc:sldMkLst>
          <pc:docMk/>
          <pc:sldMk cId="1200908338" sldId="308"/>
        </pc:sldMkLst>
        <pc:spChg chg="mod">
          <ac:chgData name="mithun shanbhag" userId="fd21e910fdc3a279" providerId="LiveId" clId="{6D8C089C-79A6-4B0D-8E87-B381E330C1AE}" dt="2022-05-05T16:49:55.972" v="2304" actId="20577"/>
          <ac:spMkLst>
            <pc:docMk/>
            <pc:sldMk cId="1200908338" sldId="308"/>
            <ac:spMk id="3" creationId="{57C105A2-4E5A-E8D6-D9F9-49DE7A3E0D31}"/>
          </ac:spMkLst>
        </pc:spChg>
      </pc:sldChg>
      <pc:sldChg chg="add del">
        <pc:chgData name="mithun shanbhag" userId="fd21e910fdc3a279" providerId="LiveId" clId="{6D8C089C-79A6-4B0D-8E87-B381E330C1AE}" dt="2022-05-05T15:44:56.537" v="1473" actId="47"/>
        <pc:sldMkLst>
          <pc:docMk/>
          <pc:sldMk cId="3024682944" sldId="308"/>
        </pc:sldMkLst>
      </pc:sldChg>
    </pc:docChg>
  </pc:docChgLst>
  <pc:docChgLst>
    <pc:chgData name="mithun shanbhag" userId="fd21e910fdc3a279" providerId="LiveId" clId="{419C2454-97AF-4157-AC66-F5DACBDEAC40}"/>
    <pc:docChg chg="undo custSel mod addSld modSld sldOrd modSection">
      <pc:chgData name="mithun shanbhag" userId="fd21e910fdc3a279" providerId="LiveId" clId="{419C2454-97AF-4157-AC66-F5DACBDEAC40}" dt="2022-05-07T04:15:19.139" v="560" actId="20577"/>
      <pc:docMkLst>
        <pc:docMk/>
      </pc:docMkLst>
      <pc:sldChg chg="addSp modSp mod modAnim">
        <pc:chgData name="mithun shanbhag" userId="fd21e910fdc3a279" providerId="LiveId" clId="{419C2454-97AF-4157-AC66-F5DACBDEAC40}" dt="2022-05-06T04:28:08.707" v="19" actId="14100"/>
        <pc:sldMkLst>
          <pc:docMk/>
          <pc:sldMk cId="2600325408" sldId="260"/>
        </pc:sldMkLst>
        <pc:spChg chg="mod">
          <ac:chgData name="mithun shanbhag" userId="fd21e910fdc3a279" providerId="LiveId" clId="{419C2454-97AF-4157-AC66-F5DACBDEAC40}" dt="2022-05-06T04:28:08.707" v="19" actId="14100"/>
          <ac:spMkLst>
            <pc:docMk/>
            <pc:sldMk cId="2600325408" sldId="260"/>
            <ac:spMk id="3" creationId="{06872BE3-B5B1-FDA5-BF9F-09976C5CDF1F}"/>
          </ac:spMkLst>
        </pc:spChg>
        <pc:picChg chg="add mod">
          <ac:chgData name="mithun shanbhag" userId="fd21e910fdc3a279" providerId="LiveId" clId="{419C2454-97AF-4157-AC66-F5DACBDEAC40}" dt="2022-05-06T04:28:03.339" v="18" actId="1076"/>
          <ac:picMkLst>
            <pc:docMk/>
            <pc:sldMk cId="2600325408" sldId="260"/>
            <ac:picMk id="4" creationId="{52B89E4E-4E3F-55C0-B425-883954ED9F8D}"/>
          </ac:picMkLst>
        </pc:picChg>
      </pc:sldChg>
      <pc:sldChg chg="add ord">
        <pc:chgData name="mithun shanbhag" userId="fd21e910fdc3a279" providerId="LiveId" clId="{419C2454-97AF-4157-AC66-F5DACBDEAC40}" dt="2022-05-04T16:00:05.303" v="2"/>
        <pc:sldMkLst>
          <pc:docMk/>
          <pc:sldMk cId="2052755839" sldId="279"/>
        </pc:sldMkLst>
      </pc:sldChg>
      <pc:sldChg chg="modSp mod modAnim">
        <pc:chgData name="mithun shanbhag" userId="fd21e910fdc3a279" providerId="LiveId" clId="{419C2454-97AF-4157-AC66-F5DACBDEAC40}" dt="2022-05-06T19:12:44.777" v="440"/>
        <pc:sldMkLst>
          <pc:docMk/>
          <pc:sldMk cId="1684160687" sldId="300"/>
        </pc:sldMkLst>
        <pc:spChg chg="mod ord">
          <ac:chgData name="mithun shanbhag" userId="fd21e910fdc3a279" providerId="LiveId" clId="{419C2454-97AF-4157-AC66-F5DACBDEAC40}" dt="2022-05-06T19:12:01.065" v="439" actId="171"/>
          <ac:spMkLst>
            <pc:docMk/>
            <pc:sldMk cId="1684160687" sldId="300"/>
            <ac:spMk id="6" creationId="{BB1331D3-CB2E-BF8E-FE75-2A04F5890701}"/>
          </ac:spMkLst>
        </pc:spChg>
      </pc:sldChg>
      <pc:sldChg chg="modSp mod">
        <pc:chgData name="mithun shanbhag" userId="fd21e910fdc3a279" providerId="LiveId" clId="{419C2454-97AF-4157-AC66-F5DACBDEAC40}" dt="2022-05-07T04:15:19.139" v="560" actId="20577"/>
        <pc:sldMkLst>
          <pc:docMk/>
          <pc:sldMk cId="2094000279" sldId="307"/>
        </pc:sldMkLst>
        <pc:spChg chg="mod">
          <ac:chgData name="mithun shanbhag" userId="fd21e910fdc3a279" providerId="LiveId" clId="{419C2454-97AF-4157-AC66-F5DACBDEAC40}" dt="2022-05-07T04:15:19.139" v="560" actId="20577"/>
          <ac:spMkLst>
            <pc:docMk/>
            <pc:sldMk cId="2094000279" sldId="307"/>
            <ac:spMk id="3" creationId="{57C105A2-4E5A-E8D6-D9F9-49DE7A3E0D31}"/>
          </ac:spMkLst>
        </pc:spChg>
      </pc:sldChg>
      <pc:sldChg chg="addSp delSp modSp add mod setBg modAnim">
        <pc:chgData name="mithun shanbhag" userId="fd21e910fdc3a279" providerId="LiveId" clId="{419C2454-97AF-4157-AC66-F5DACBDEAC40}" dt="2022-05-07T04:14:51.374" v="536" actId="20577"/>
        <pc:sldMkLst>
          <pc:docMk/>
          <pc:sldMk cId="1153357133" sldId="309"/>
        </pc:sldMkLst>
        <pc:spChg chg="del mod">
          <ac:chgData name="mithun shanbhag" userId="fd21e910fdc3a279" providerId="LiveId" clId="{419C2454-97AF-4157-AC66-F5DACBDEAC40}" dt="2022-05-06T17:12:41.648" v="22" actId="478"/>
          <ac:spMkLst>
            <pc:docMk/>
            <pc:sldMk cId="1153357133" sldId="309"/>
            <ac:spMk id="2" creationId="{61775B79-C617-747C-045F-66C5EB7A494A}"/>
          </ac:spMkLst>
        </pc:spChg>
        <pc:spChg chg="mod ord">
          <ac:chgData name="mithun shanbhag" userId="fd21e910fdc3a279" providerId="LiveId" clId="{419C2454-97AF-4157-AC66-F5DACBDEAC40}" dt="2022-05-07T04:14:51.374" v="536" actId="20577"/>
          <ac:spMkLst>
            <pc:docMk/>
            <pc:sldMk cId="1153357133" sldId="309"/>
            <ac:spMk id="3" creationId="{E1049E6F-2F1B-695B-A735-105B3F48B295}"/>
          </ac:spMkLst>
        </pc:spChg>
        <pc:spChg chg="add">
          <ac:chgData name="mithun shanbhag" userId="fd21e910fdc3a279" providerId="LiveId" clId="{419C2454-97AF-4157-AC66-F5DACBDEAC40}" dt="2022-05-06T17:13:37.975" v="31" actId="26606"/>
          <ac:spMkLst>
            <pc:docMk/>
            <pc:sldMk cId="1153357133" sldId="309"/>
            <ac:spMk id="10" creationId="{E91DC736-0EF8-4F87-9146-EBF1D2EE4D3D}"/>
          </ac:spMkLst>
        </pc:spChg>
        <pc:spChg chg="add">
          <ac:chgData name="mithun shanbhag" userId="fd21e910fdc3a279" providerId="LiveId" clId="{419C2454-97AF-4157-AC66-F5DACBDEAC40}" dt="2022-05-06T17:13:37.975" v="31" actId="26606"/>
          <ac:spMkLst>
            <pc:docMk/>
            <pc:sldMk cId="1153357133" sldId="309"/>
            <ac:spMk id="12" creationId="{097CD68E-23E3-4007-8847-CD0944C4F7BE}"/>
          </ac:spMkLst>
        </pc:spChg>
        <pc:spChg chg="add">
          <ac:chgData name="mithun shanbhag" userId="fd21e910fdc3a279" providerId="LiveId" clId="{419C2454-97AF-4157-AC66-F5DACBDEAC40}" dt="2022-05-06T17:13:37.975" v="31" actId="26606"/>
          <ac:spMkLst>
            <pc:docMk/>
            <pc:sldMk cId="1153357133" sldId="309"/>
            <ac:spMk id="14" creationId="{AF2F604E-43BE-4DC3-B983-E071523364F8}"/>
          </ac:spMkLst>
        </pc:spChg>
        <pc:spChg chg="add">
          <ac:chgData name="mithun shanbhag" userId="fd21e910fdc3a279" providerId="LiveId" clId="{419C2454-97AF-4157-AC66-F5DACBDEAC40}" dt="2022-05-06T17:13:37.975" v="31" actId="26606"/>
          <ac:spMkLst>
            <pc:docMk/>
            <pc:sldMk cId="1153357133" sldId="309"/>
            <ac:spMk id="16" creationId="{08C9B587-E65E-4B52-B37C-ABEBB6E87928}"/>
          </ac:spMkLst>
        </pc:spChg>
        <pc:picChg chg="add mod">
          <ac:chgData name="mithun shanbhag" userId="fd21e910fdc3a279" providerId="LiveId" clId="{419C2454-97AF-4157-AC66-F5DACBDEAC40}" dt="2022-05-06T17:13:49.381" v="33" actId="14100"/>
          <ac:picMkLst>
            <pc:docMk/>
            <pc:sldMk cId="1153357133" sldId="309"/>
            <ac:picMk id="5" creationId="{39D8252A-72DA-A019-E303-94C2FFE9935C}"/>
          </ac:picMkLst>
        </pc:picChg>
      </pc:sldChg>
      <pc:sldChg chg="add">
        <pc:chgData name="mithun shanbhag" userId="fd21e910fdc3a279" providerId="LiveId" clId="{419C2454-97AF-4157-AC66-F5DACBDEAC40}" dt="2022-05-07T01:35:01.034" v="474" actId="2890"/>
        <pc:sldMkLst>
          <pc:docMk/>
          <pc:sldMk cId="2482935442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88C-9076-4B49-A10C-AE0D94DC239E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85BA9-3F8D-4F2C-81E1-47426B3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9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CNAME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73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Queue processor,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58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encrypted over the wire (TLS 1.2)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encrypted at REST (Microsoft managed keys)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Serverless tier, SQL CORE APIs (JSON docs)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55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CosmosDB</a:t>
            </a:r>
            <a:r>
              <a:rPr lang="en-US" dirty="0"/>
              <a:t> triggered, Service bus triggered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55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Push questions, evaluations, leaderboards, points/positions </a:t>
            </a:r>
            <a:r>
              <a:rPr lang="en-US" dirty="0" err="1"/>
              <a:t>etc</a:t>
            </a:r>
            <a:r>
              <a:rPr lang="en-US" dirty="0"/>
              <a:t> to users (AES encrypted)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97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Azure DevOps tasks (deploy to function apps) or AZ CLI (deploy to storage, purge CDN)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97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Caching (at regional POPs)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Rewriting rules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Managed TLS certs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1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Static site hosting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99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Policies: JWT validation, CORS, caching, rate limiting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2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Centralized configuration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Self bootstrapping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Access token validated against Open ID endpoint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data that is either expensive to fetch or changes infrequently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82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Consumption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34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Queue based load leveling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 stores (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5BA9-3F8D-4F2C-81E1-47426B3222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34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D5E4-90AF-BE45-6029-83773E0F5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EE7E5-A366-9A42-E10D-A500E07E9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1A2A7-17BE-CBC6-3C10-1ADCF732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7CCCC-15E4-D953-25E6-47B88E23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86C25-364C-8CD6-1055-4695E250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4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88F1-5A37-9DC7-6876-502A5A70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DFEB3-3F37-1CDF-A38B-A164CC2C8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032A0-9C74-4F33-99FE-9446E722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2CB78-52D2-4937-D599-13489CE2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2620-A992-FD72-5108-33CBF3BD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3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64AD9-F8E3-274C-FE20-FA70A4EF7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83C7-996E-5E3D-59AD-00664815D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5A63E-713D-E232-7D15-720DE737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BA272-D920-4C2D-41A9-8CF193CD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FA96-A41F-53C1-510C-CB45CC09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93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2095" y="2996337"/>
            <a:ext cx="5829905" cy="38853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4321" y="757119"/>
            <a:ext cx="2163358" cy="17924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572156" y="2818050"/>
            <a:ext cx="11047688" cy="1630224"/>
            <a:chOff x="686588" y="3817089"/>
            <a:chExt cx="13257225" cy="19562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56268"/>
              <a:chOff x="777752" y="3817089"/>
              <a:chExt cx="13257225" cy="195626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34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5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19916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4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333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333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18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667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1667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334222" y="6361570"/>
            <a:ext cx="16591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33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333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743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2095" y="2996337"/>
            <a:ext cx="5829905" cy="3885334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5210093" y="2786265"/>
            <a:ext cx="5725729" cy="56158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10093" y="3750391"/>
            <a:ext cx="4572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49720" y="2043885"/>
            <a:ext cx="2607931" cy="2607931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2607123" y="6224772"/>
            <a:ext cx="1515394" cy="324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5210093" y="3504604"/>
            <a:ext cx="4922635" cy="29678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888" tIns="65444" rIns="130888" bIns="65444" rtlCol="0" anchor="ctr"/>
          <a:lstStyle/>
          <a:p>
            <a:pPr algn="ctr"/>
            <a:endParaRPr lang="en-IN" sz="1500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33530" y="-33617"/>
            <a:ext cx="1381997" cy="1688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334222" y="6361570"/>
            <a:ext cx="16591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33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333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522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2095" y="2996337"/>
            <a:ext cx="5829905" cy="3885334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2607123" y="6224772"/>
            <a:ext cx="1515394" cy="32455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9317" y="2831228"/>
            <a:ext cx="9144000" cy="56158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9317" y="3821438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33530" y="-33617"/>
            <a:ext cx="1381997" cy="1688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334222" y="6361570"/>
            <a:ext cx="16591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33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333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6423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638365"/>
            <a:ext cx="2694105" cy="49859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9327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5985" y="1808551"/>
            <a:ext cx="9144000" cy="3077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3530" y="-33617"/>
            <a:ext cx="1381997" cy="1688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334222" y="6361570"/>
            <a:ext cx="16591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33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333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2962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3530" y="-33617"/>
            <a:ext cx="1381997" cy="1688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334222" y="6361570"/>
            <a:ext cx="16591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33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333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4186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2095" y="2996337"/>
            <a:ext cx="5829905" cy="3885334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327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33530" y="-33617"/>
            <a:ext cx="1381997" cy="1688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334222" y="6361570"/>
            <a:ext cx="16591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33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333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5606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2095" y="2996337"/>
            <a:ext cx="5829905" cy="3885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334222" y="6361570"/>
            <a:ext cx="16591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33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333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806228" y="2921169"/>
            <a:ext cx="2579546" cy="101566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9327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333" b="0" kern="1200" cap="none" spc="-5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33530" y="-33617"/>
            <a:ext cx="1381997" cy="16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71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461222" y="6488570"/>
            <a:ext cx="16591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33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333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606095"/>
            <a:ext cx="3905141" cy="49858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9327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859" y="3344788"/>
            <a:ext cx="407571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859" y="3668446"/>
            <a:ext cx="4075714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859" y="4165358"/>
            <a:ext cx="407571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859" y="4473136"/>
            <a:ext cx="4075714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6859" y="2162387"/>
            <a:ext cx="3942349" cy="389249"/>
          </a:xfrm>
          <a:prstGeom prst="rect">
            <a:avLst/>
          </a:prstGeom>
        </p:spPr>
        <p:txBody>
          <a:bodyPr/>
          <a:lstStyle>
            <a:lvl1pPr>
              <a:defRPr sz="275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3530" y="-33617"/>
            <a:ext cx="1381997" cy="1688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334222" y="6361570"/>
            <a:ext cx="165912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33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333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0292" y="2185459"/>
            <a:ext cx="3291417" cy="2487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2095" y="2996337"/>
            <a:ext cx="5829905" cy="3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8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3850-7EBD-FB70-7087-BF320E7C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8611-1134-F465-27BA-051DAE323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DF7D-72BD-5B3F-07A5-D5AA573C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D2188-E106-ED35-1CAD-0DAD982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8B937-8C9C-EC1A-4F73-F7F6344B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0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974E-1A31-5BCD-2685-D94A89D6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DF6C2-F459-47EF-7EBF-CBD9CC4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9EF2E-985E-9D0A-451F-5BA8C531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3D65A-B5EF-322C-9E78-7EFE8963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C2E64-0C9A-865D-F09B-62A0A032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9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8C24-7970-7F0D-1998-2CC1E935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1DC0-BD5B-8755-C281-6AF57865B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14D50-30E2-6216-35A9-10FE4ACDE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05621-3EDD-6DD4-EBE5-47A25E75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320D3-4317-5415-4E01-C08591A8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CD5BF-D959-423E-AE40-35506CA9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933F-79F8-D581-A521-69503F2D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8A8BB-89B1-D9BF-77D4-8A578FD20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01D87-A1F0-256A-B3F3-F64E28338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7AF42-A9B6-4952-57F1-E5FBED5AA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F9BBE-76CA-7C1C-3398-887B9EADA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774E3-2743-7582-E3BD-F7BC03AF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89525-20DE-B5EE-36D4-91620721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25294-D8E9-7321-8D58-2C0E7B0F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37F5-14D1-ED2F-C197-69EF57EB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4DB61-7D3A-2D91-8EEF-190D8F3C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03FC-0E52-C9DF-282E-5C2FA9A4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86609-7544-E505-C889-E775992F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8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A0753-AB6D-FBD7-C87E-A7BD909C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ABC33-515D-2E99-9AB5-93F08A1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9CE99-0B19-8D9B-167C-3E446830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1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1FFC-EF95-3F76-08AE-0A1285BD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3F61C-E6E1-C8DF-A1AF-BE41B349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6F7AD-D51D-92FC-12A5-221CB26F8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A57A2-E22B-230E-1CA6-C82D9092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70D6-EDCF-CFBB-1D3F-453655B8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99061-3C5D-8DC7-1AC2-E09164A5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9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787A-82AA-6906-7BC2-BE63F4EC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B8284-1B9D-F9DA-6F81-D6D4F9EA3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633E8-90AB-55FD-320D-2AD77B39B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94F2E-B289-2CAA-C09D-7D88B385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AEE39-E434-94C0-BC71-3A3CC425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0AA94-907A-3D6C-0573-85321150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8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250B4-1D2D-4F75-6E14-CE8182DF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7F378-69E6-46C4-0C60-BC288C80F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25B92-0723-E54B-B512-5E9FD7B48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BEF26-6496-44FA-98ED-AAFCEC7B71E7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7E6DB-A6EC-D780-32B7-34BF5B771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338CB-1531-1BE7-E7BB-72FBB6B2B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2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61662" y="6962016"/>
            <a:ext cx="6127290" cy="707383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fontScale="92500"/>
              </a:bodyPr>
              <a:lstStyle/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fontScale="92500"/>
              </a:bodyPr>
              <a:lstStyle/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fontScale="92500"/>
              </a:bodyPr>
              <a:lstStyle/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fontScale="92500"/>
              </a:bodyPr>
              <a:lstStyle/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fontScale="92500"/>
              </a:bodyPr>
              <a:lstStyle/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8892" marR="0" lvl="0" indent="0" algn="l" defTabSz="761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88892" marR="0" lvl="0" indent="0" algn="l" defTabSz="761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88892" marR="0" lvl="0" indent="0" algn="l" defTabSz="761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88892" marR="0" lvl="0" indent="0" algn="l" defTabSz="761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88892" marR="0" lvl="0" indent="0" algn="l" defTabSz="761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88892" marR="0" lvl="0" indent="0" algn="l" defTabSz="76194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88892" marR="0" lvl="0" indent="0" algn="l" defTabSz="76194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88892" marR="0" lvl="0" indent="0" algn="l" defTabSz="76194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88892" marR="0" lvl="0" indent="0" algn="l" defTabSz="76194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3371677" y="5795709"/>
            <a:ext cx="1102263" cy="1022319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3375326" y="4644745"/>
            <a:ext cx="1102261" cy="1022312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761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761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761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761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3375081" y="3495979"/>
            <a:ext cx="1102262" cy="1022311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3378834" y="2348141"/>
            <a:ext cx="1102263" cy="1022536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3377135" y="1194316"/>
            <a:ext cx="1102264" cy="1025934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3411532" y="937712"/>
            <a:ext cx="597921" cy="1281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33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2371405" y="1073965"/>
            <a:ext cx="864707" cy="1026177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7619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290671" y="939620"/>
            <a:ext cx="660437" cy="1281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33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2287388" y="2409254"/>
            <a:ext cx="1022311" cy="250413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38100" tIns="22860" rIns="38100" bIns="22860" rtlCol="0">
            <a:no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290670" y="2180039"/>
            <a:ext cx="613951" cy="1281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33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2287735" y="2662438"/>
            <a:ext cx="1022311" cy="250413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38100" tIns="22860" rIns="38100" bIns="22860" rtlCol="0">
            <a:no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73443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defTabSz="932667" rtl="0" eaLnBrk="1" latinLnBrk="0" hangingPunct="1">
        <a:lnSpc>
          <a:spcPct val="110000"/>
        </a:lnSpc>
        <a:spcBef>
          <a:spcPct val="0"/>
        </a:spcBef>
        <a:spcAft>
          <a:spcPts val="1000"/>
        </a:spcAft>
        <a:buNone/>
        <a:defRPr lang="en-US" sz="160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667" rtl="0" eaLnBrk="1" fontAlgn="auto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28582" marR="0" indent="0" algn="l" defTabSz="932667" rtl="0" eaLnBrk="1" fontAlgn="auto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90000"/>
        <a:buFont typeface="Wingdings" panose="05000000000000000000" pitchFamily="2" charset="2"/>
        <a:buNone/>
        <a:tabLst/>
        <a:defRPr sz="133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57163" marR="0" indent="0" algn="l" defTabSz="932667" rtl="0" eaLnBrk="1" fontAlgn="auto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90000"/>
        <a:buFont typeface="Wingdings" panose="05000000000000000000" pitchFamily="2" charset="2"/>
        <a:buNone/>
        <a:tabLst/>
        <a:defRPr sz="116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96" marR="0" indent="-180961" algn="l" defTabSz="9326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856" marR="0" indent="-168262" algn="l" defTabSz="9326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834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169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03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837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33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67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01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335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670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002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335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671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hyperlink" Target="https://www.oreilly.com/library/view/building-microservices-2nd/978149203401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ocs.microsoft.com/en-us/azure/azure-resource-manager/management/azure-subscription-service-limit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5.sv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5.svg"/><Relationship Id="rId5" Type="http://schemas.openxmlformats.org/officeDocument/2006/relationships/hyperlink" Target="https://docs.microsoft.com/en-us/azure/azure-functions/functions-bindings-warmup?tabs=in-process&amp;pivots=programming-language-csharp" TargetMode="External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35.jpg"/><Relationship Id="rId12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37.png"/><Relationship Id="rId14" Type="http://schemas.openxmlformats.org/officeDocument/2006/relationships/image" Target="../media/image1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10" Type="http://schemas.openxmlformats.org/officeDocument/2006/relationships/image" Target="../media/image15.sv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4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5.sv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05A2-4E5A-E8D6-D9F9-49DE7A3E0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6686"/>
            <a:ext cx="10515600" cy="54802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Guiding Principles?</a:t>
            </a:r>
          </a:p>
        </p:txBody>
      </p:sp>
    </p:spTree>
    <p:extLst>
      <p:ext uri="{BB962C8B-B14F-4D97-AF65-F5344CB8AC3E}">
        <p14:creationId xmlns:p14="http://schemas.microsoft.com/office/powerpoint/2010/main" val="12009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2BE3-B5B1-FDA5-BF9F-09976C5CD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42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hlinkClick r:id="rId2"/>
              </a:rPr>
              <a:t>Microservices patterns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12 factor app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Limits/quotas for Azure resources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9E4E-4E3F-55C0-B425-883954ED9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037" y="681037"/>
            <a:ext cx="3888856" cy="50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CF69120-DBDA-2984-DE30-22BF06BE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5E829-6AEE-8633-BD63-B8065B45C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t="3154" r="57419" b="74910"/>
          <a:stretch>
            <a:fillRect/>
          </a:stretch>
        </p:blipFill>
        <p:spPr>
          <a:xfrm>
            <a:off x="1936956" y="216311"/>
            <a:ext cx="3254477" cy="1504335"/>
          </a:xfrm>
          <a:custGeom>
            <a:avLst/>
            <a:gdLst>
              <a:gd name="connsiteX0" fmla="*/ 250728 w 3254477"/>
              <a:gd name="connsiteY0" fmla="*/ 0 h 1504335"/>
              <a:gd name="connsiteX1" fmla="*/ 3003749 w 3254477"/>
              <a:gd name="connsiteY1" fmla="*/ 0 h 1504335"/>
              <a:gd name="connsiteX2" fmla="*/ 3254477 w 3254477"/>
              <a:gd name="connsiteY2" fmla="*/ 250728 h 1504335"/>
              <a:gd name="connsiteX3" fmla="*/ 3254477 w 3254477"/>
              <a:gd name="connsiteY3" fmla="*/ 1253607 h 1504335"/>
              <a:gd name="connsiteX4" fmla="*/ 3003749 w 3254477"/>
              <a:gd name="connsiteY4" fmla="*/ 1504335 h 1504335"/>
              <a:gd name="connsiteX5" fmla="*/ 250728 w 3254477"/>
              <a:gd name="connsiteY5" fmla="*/ 1504335 h 1504335"/>
              <a:gd name="connsiteX6" fmla="*/ 0 w 3254477"/>
              <a:gd name="connsiteY6" fmla="*/ 1253607 h 1504335"/>
              <a:gd name="connsiteX7" fmla="*/ 0 w 3254477"/>
              <a:gd name="connsiteY7" fmla="*/ 250728 h 1504335"/>
              <a:gd name="connsiteX8" fmla="*/ 250728 w 3254477"/>
              <a:gd name="connsiteY8" fmla="*/ 0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477" h="1504335">
                <a:moveTo>
                  <a:pt x="250728" y="0"/>
                </a:moveTo>
                <a:lnTo>
                  <a:pt x="3003749" y="0"/>
                </a:lnTo>
                <a:cubicBezTo>
                  <a:pt x="3142222" y="0"/>
                  <a:pt x="3254477" y="112255"/>
                  <a:pt x="3254477" y="250728"/>
                </a:cubicBezTo>
                <a:lnTo>
                  <a:pt x="3254477" y="1253607"/>
                </a:lnTo>
                <a:cubicBezTo>
                  <a:pt x="3254477" y="1392080"/>
                  <a:pt x="3142222" y="1504335"/>
                  <a:pt x="3003749" y="1504335"/>
                </a:cubicBezTo>
                <a:lnTo>
                  <a:pt x="250728" y="1504335"/>
                </a:lnTo>
                <a:cubicBezTo>
                  <a:pt x="112255" y="1504335"/>
                  <a:pt x="0" y="1392080"/>
                  <a:pt x="0" y="1253607"/>
                </a:cubicBezTo>
                <a:lnTo>
                  <a:pt x="0" y="250728"/>
                </a:lnTo>
                <a:cubicBezTo>
                  <a:pt x="0" y="112255"/>
                  <a:pt x="112255" y="0"/>
                  <a:pt x="250728" y="0"/>
                </a:cubicBezTo>
                <a:close/>
              </a:path>
            </a:pathLst>
          </a:cu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D8F0B69-5700-9E64-19D6-367057A95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2187683 w 12192000"/>
              <a:gd name="connsiteY5" fmla="*/ 216310 h 6858000"/>
              <a:gd name="connsiteX6" fmla="*/ 1936955 w 12192000"/>
              <a:gd name="connsiteY6" fmla="*/ 467038 h 6858000"/>
              <a:gd name="connsiteX7" fmla="*/ 1936955 w 12192000"/>
              <a:gd name="connsiteY7" fmla="*/ 1469917 h 6858000"/>
              <a:gd name="connsiteX8" fmla="*/ 2187683 w 12192000"/>
              <a:gd name="connsiteY8" fmla="*/ 1720645 h 6858000"/>
              <a:gd name="connsiteX9" fmla="*/ 4940704 w 12192000"/>
              <a:gd name="connsiteY9" fmla="*/ 1720645 h 6858000"/>
              <a:gd name="connsiteX10" fmla="*/ 5191432 w 12192000"/>
              <a:gd name="connsiteY10" fmla="*/ 1469917 h 6858000"/>
              <a:gd name="connsiteX11" fmla="*/ 5191432 w 12192000"/>
              <a:gd name="connsiteY11" fmla="*/ 467038 h 6858000"/>
              <a:gd name="connsiteX12" fmla="*/ 4940704 w 12192000"/>
              <a:gd name="connsiteY12" fmla="*/ 216310 h 6858000"/>
              <a:gd name="connsiteX13" fmla="*/ 2187683 w 12192000"/>
              <a:gd name="connsiteY13" fmla="*/ 2163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187683" y="216310"/>
                </a:moveTo>
                <a:cubicBezTo>
                  <a:pt x="2049210" y="216310"/>
                  <a:pt x="1936955" y="328565"/>
                  <a:pt x="1936955" y="467038"/>
                </a:cubicBezTo>
                <a:lnTo>
                  <a:pt x="1936955" y="1469917"/>
                </a:lnTo>
                <a:cubicBezTo>
                  <a:pt x="1936955" y="1608390"/>
                  <a:pt x="2049210" y="1720645"/>
                  <a:pt x="2187683" y="1720645"/>
                </a:cubicBezTo>
                <a:lnTo>
                  <a:pt x="4940704" y="1720645"/>
                </a:lnTo>
                <a:cubicBezTo>
                  <a:pt x="5079177" y="1720645"/>
                  <a:pt x="5191432" y="1608390"/>
                  <a:pt x="5191432" y="1469917"/>
                </a:cubicBezTo>
                <a:lnTo>
                  <a:pt x="5191432" y="467038"/>
                </a:lnTo>
                <a:cubicBezTo>
                  <a:pt x="5191432" y="328565"/>
                  <a:pt x="5079177" y="216310"/>
                  <a:pt x="4940704" y="216310"/>
                </a:cubicBezTo>
                <a:lnTo>
                  <a:pt x="2187683" y="21631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583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BADE7F-4FAB-B032-0F07-7E0119C99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17491" r="78387" b="51541"/>
          <a:stretch>
            <a:fillRect/>
          </a:stretch>
        </p:blipFill>
        <p:spPr>
          <a:xfrm>
            <a:off x="127819" y="1199535"/>
            <a:ext cx="2507226" cy="2123768"/>
          </a:xfrm>
          <a:custGeom>
            <a:avLst/>
            <a:gdLst>
              <a:gd name="connsiteX0" fmla="*/ 1253613 w 2507226"/>
              <a:gd name="connsiteY0" fmla="*/ 0 h 2123768"/>
              <a:gd name="connsiteX1" fmla="*/ 2507226 w 2507226"/>
              <a:gd name="connsiteY1" fmla="*/ 1061884 h 2123768"/>
              <a:gd name="connsiteX2" fmla="*/ 1253613 w 2507226"/>
              <a:gd name="connsiteY2" fmla="*/ 2123768 h 2123768"/>
              <a:gd name="connsiteX3" fmla="*/ 0 w 2507226"/>
              <a:gd name="connsiteY3" fmla="*/ 1061884 h 2123768"/>
              <a:gd name="connsiteX4" fmla="*/ 1253613 w 2507226"/>
              <a:gd name="connsiteY4" fmla="*/ 0 h 21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226" h="2123768">
                <a:moveTo>
                  <a:pt x="1253613" y="0"/>
                </a:moveTo>
                <a:cubicBezTo>
                  <a:pt x="1945964" y="0"/>
                  <a:pt x="2507226" y="475422"/>
                  <a:pt x="2507226" y="1061884"/>
                </a:cubicBezTo>
                <a:cubicBezTo>
                  <a:pt x="2507226" y="1648346"/>
                  <a:pt x="1945964" y="2123768"/>
                  <a:pt x="1253613" y="2123768"/>
                </a:cubicBezTo>
                <a:cubicBezTo>
                  <a:pt x="561262" y="2123768"/>
                  <a:pt x="0" y="1648346"/>
                  <a:pt x="0" y="1061884"/>
                </a:cubicBezTo>
                <a:cubicBezTo>
                  <a:pt x="0" y="475422"/>
                  <a:pt x="561262" y="0"/>
                  <a:pt x="1253613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B1632A4-E08B-F30F-2847-CA6B9128D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381432 w 12192000"/>
              <a:gd name="connsiteY5" fmla="*/ 1199535 h 6858000"/>
              <a:gd name="connsiteX6" fmla="*/ 127819 w 12192000"/>
              <a:gd name="connsiteY6" fmla="*/ 2261419 h 6858000"/>
              <a:gd name="connsiteX7" fmla="*/ 1381432 w 12192000"/>
              <a:gd name="connsiteY7" fmla="*/ 3323303 h 6858000"/>
              <a:gd name="connsiteX8" fmla="*/ 2635045 w 12192000"/>
              <a:gd name="connsiteY8" fmla="*/ 2261419 h 6858000"/>
              <a:gd name="connsiteX9" fmla="*/ 1381432 w 12192000"/>
              <a:gd name="connsiteY9" fmla="*/ 11995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381432" y="1199535"/>
                </a:moveTo>
                <a:cubicBezTo>
                  <a:pt x="689081" y="1199535"/>
                  <a:pt x="127819" y="1674957"/>
                  <a:pt x="127819" y="2261419"/>
                </a:cubicBezTo>
                <a:cubicBezTo>
                  <a:pt x="127819" y="2847881"/>
                  <a:pt x="689081" y="3323303"/>
                  <a:pt x="1381432" y="3323303"/>
                </a:cubicBezTo>
                <a:cubicBezTo>
                  <a:pt x="2073783" y="3323303"/>
                  <a:pt x="2635045" y="2847881"/>
                  <a:pt x="2635045" y="2261419"/>
                </a:cubicBezTo>
                <a:cubicBezTo>
                  <a:pt x="2635045" y="1674957"/>
                  <a:pt x="2073783" y="1199535"/>
                  <a:pt x="1381432" y="119953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85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4339F9-E87B-580F-8005-395394253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45591" r="80806" b="27455"/>
          <a:stretch>
            <a:fillRect/>
          </a:stretch>
        </p:blipFill>
        <p:spPr>
          <a:xfrm>
            <a:off x="422787" y="3126659"/>
            <a:ext cx="1917290" cy="1848465"/>
          </a:xfrm>
          <a:custGeom>
            <a:avLst/>
            <a:gdLst>
              <a:gd name="connsiteX0" fmla="*/ 308084 w 1917290"/>
              <a:gd name="connsiteY0" fmla="*/ 0 h 1848465"/>
              <a:gd name="connsiteX1" fmla="*/ 1609206 w 1917290"/>
              <a:gd name="connsiteY1" fmla="*/ 0 h 1848465"/>
              <a:gd name="connsiteX2" fmla="*/ 1917290 w 1917290"/>
              <a:gd name="connsiteY2" fmla="*/ 308084 h 1848465"/>
              <a:gd name="connsiteX3" fmla="*/ 1917290 w 1917290"/>
              <a:gd name="connsiteY3" fmla="*/ 1540381 h 1848465"/>
              <a:gd name="connsiteX4" fmla="*/ 1609206 w 1917290"/>
              <a:gd name="connsiteY4" fmla="*/ 1848465 h 1848465"/>
              <a:gd name="connsiteX5" fmla="*/ 308084 w 1917290"/>
              <a:gd name="connsiteY5" fmla="*/ 1848465 h 1848465"/>
              <a:gd name="connsiteX6" fmla="*/ 0 w 1917290"/>
              <a:gd name="connsiteY6" fmla="*/ 1540381 h 1848465"/>
              <a:gd name="connsiteX7" fmla="*/ 0 w 1917290"/>
              <a:gd name="connsiteY7" fmla="*/ 308084 h 1848465"/>
              <a:gd name="connsiteX8" fmla="*/ 308084 w 1917290"/>
              <a:gd name="connsiteY8" fmla="*/ 0 h 184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290" h="1848465">
                <a:moveTo>
                  <a:pt x="308084" y="0"/>
                </a:moveTo>
                <a:lnTo>
                  <a:pt x="1609206" y="0"/>
                </a:lnTo>
                <a:cubicBezTo>
                  <a:pt x="1779356" y="0"/>
                  <a:pt x="1917290" y="137934"/>
                  <a:pt x="1917290" y="308084"/>
                </a:cubicBezTo>
                <a:lnTo>
                  <a:pt x="1917290" y="1540381"/>
                </a:lnTo>
                <a:cubicBezTo>
                  <a:pt x="1917290" y="1710531"/>
                  <a:pt x="1779356" y="1848465"/>
                  <a:pt x="1609206" y="1848465"/>
                </a:cubicBezTo>
                <a:lnTo>
                  <a:pt x="308084" y="1848465"/>
                </a:lnTo>
                <a:cubicBezTo>
                  <a:pt x="137934" y="1848465"/>
                  <a:pt x="0" y="1710531"/>
                  <a:pt x="0" y="1540381"/>
                </a:cubicBezTo>
                <a:lnTo>
                  <a:pt x="0" y="308084"/>
                </a:lnTo>
                <a:cubicBezTo>
                  <a:pt x="0" y="137934"/>
                  <a:pt x="137934" y="0"/>
                  <a:pt x="308084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B1719CD-DCF2-5902-C57A-043D7C91C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30871 w 12192000"/>
              <a:gd name="connsiteY5" fmla="*/ 3126658 h 6858000"/>
              <a:gd name="connsiteX6" fmla="*/ 422787 w 12192000"/>
              <a:gd name="connsiteY6" fmla="*/ 3434742 h 6858000"/>
              <a:gd name="connsiteX7" fmla="*/ 422787 w 12192000"/>
              <a:gd name="connsiteY7" fmla="*/ 4667039 h 6858000"/>
              <a:gd name="connsiteX8" fmla="*/ 730871 w 12192000"/>
              <a:gd name="connsiteY8" fmla="*/ 4975123 h 6858000"/>
              <a:gd name="connsiteX9" fmla="*/ 2031993 w 12192000"/>
              <a:gd name="connsiteY9" fmla="*/ 4975123 h 6858000"/>
              <a:gd name="connsiteX10" fmla="*/ 2340077 w 12192000"/>
              <a:gd name="connsiteY10" fmla="*/ 4667039 h 6858000"/>
              <a:gd name="connsiteX11" fmla="*/ 2340077 w 12192000"/>
              <a:gd name="connsiteY11" fmla="*/ 3434742 h 6858000"/>
              <a:gd name="connsiteX12" fmla="*/ 2031993 w 12192000"/>
              <a:gd name="connsiteY12" fmla="*/ 3126658 h 6858000"/>
              <a:gd name="connsiteX13" fmla="*/ 730871 w 12192000"/>
              <a:gd name="connsiteY13" fmla="*/ 31266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30871" y="3126658"/>
                </a:moveTo>
                <a:cubicBezTo>
                  <a:pt x="560721" y="3126658"/>
                  <a:pt x="422787" y="3264592"/>
                  <a:pt x="422787" y="3434742"/>
                </a:cubicBezTo>
                <a:lnTo>
                  <a:pt x="422787" y="4667039"/>
                </a:lnTo>
                <a:cubicBezTo>
                  <a:pt x="422787" y="4837189"/>
                  <a:pt x="560721" y="4975123"/>
                  <a:pt x="730871" y="4975123"/>
                </a:cubicBezTo>
                <a:lnTo>
                  <a:pt x="2031993" y="4975123"/>
                </a:lnTo>
                <a:cubicBezTo>
                  <a:pt x="2202143" y="4975123"/>
                  <a:pt x="2340077" y="4837189"/>
                  <a:pt x="2340077" y="4667039"/>
                </a:cubicBezTo>
                <a:lnTo>
                  <a:pt x="2340077" y="3434742"/>
                </a:lnTo>
                <a:cubicBezTo>
                  <a:pt x="2340077" y="3264592"/>
                  <a:pt x="2202143" y="3126658"/>
                  <a:pt x="2031993" y="3126658"/>
                </a:cubicBezTo>
                <a:lnTo>
                  <a:pt x="730871" y="312665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30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0E2BCA-BB73-27D3-7A2B-77141327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9" t="23619" r="56857" b="28381"/>
          <a:stretch>
            <a:fillRect/>
          </a:stretch>
        </p:blipFill>
        <p:spPr>
          <a:xfrm>
            <a:off x="2063932" y="1619794"/>
            <a:ext cx="3196046" cy="3291840"/>
          </a:xfrm>
          <a:custGeom>
            <a:avLst/>
            <a:gdLst>
              <a:gd name="connsiteX0" fmla="*/ 532685 w 3196046"/>
              <a:gd name="connsiteY0" fmla="*/ 0 h 3291840"/>
              <a:gd name="connsiteX1" fmla="*/ 2663361 w 3196046"/>
              <a:gd name="connsiteY1" fmla="*/ 0 h 3291840"/>
              <a:gd name="connsiteX2" fmla="*/ 3196046 w 3196046"/>
              <a:gd name="connsiteY2" fmla="*/ 532685 h 3291840"/>
              <a:gd name="connsiteX3" fmla="*/ 3196046 w 3196046"/>
              <a:gd name="connsiteY3" fmla="*/ 2759155 h 3291840"/>
              <a:gd name="connsiteX4" fmla="*/ 2663361 w 3196046"/>
              <a:gd name="connsiteY4" fmla="*/ 3291840 h 3291840"/>
              <a:gd name="connsiteX5" fmla="*/ 532685 w 3196046"/>
              <a:gd name="connsiteY5" fmla="*/ 3291840 h 3291840"/>
              <a:gd name="connsiteX6" fmla="*/ 0 w 3196046"/>
              <a:gd name="connsiteY6" fmla="*/ 2759155 h 3291840"/>
              <a:gd name="connsiteX7" fmla="*/ 0 w 3196046"/>
              <a:gd name="connsiteY7" fmla="*/ 532685 h 3291840"/>
              <a:gd name="connsiteX8" fmla="*/ 532685 w 3196046"/>
              <a:gd name="connsiteY8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6046" h="3291840">
                <a:moveTo>
                  <a:pt x="532685" y="0"/>
                </a:moveTo>
                <a:lnTo>
                  <a:pt x="2663361" y="0"/>
                </a:lnTo>
                <a:cubicBezTo>
                  <a:pt x="2957555" y="0"/>
                  <a:pt x="3196046" y="238491"/>
                  <a:pt x="3196046" y="532685"/>
                </a:cubicBezTo>
                <a:lnTo>
                  <a:pt x="3196046" y="2759155"/>
                </a:lnTo>
                <a:cubicBezTo>
                  <a:pt x="3196046" y="3053349"/>
                  <a:pt x="2957555" y="3291840"/>
                  <a:pt x="2663361" y="3291840"/>
                </a:cubicBezTo>
                <a:lnTo>
                  <a:pt x="532685" y="3291840"/>
                </a:lnTo>
                <a:cubicBezTo>
                  <a:pt x="238491" y="3291840"/>
                  <a:pt x="0" y="3053349"/>
                  <a:pt x="0" y="2759155"/>
                </a:cubicBezTo>
                <a:lnTo>
                  <a:pt x="0" y="532685"/>
                </a:lnTo>
                <a:cubicBezTo>
                  <a:pt x="0" y="238491"/>
                  <a:pt x="238491" y="0"/>
                  <a:pt x="532685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001E5A-7C1F-0280-B8BC-7034D9D85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2596617 w 12192000"/>
              <a:gd name="connsiteY5" fmla="*/ 1619794 h 6858000"/>
              <a:gd name="connsiteX6" fmla="*/ 2063932 w 12192000"/>
              <a:gd name="connsiteY6" fmla="*/ 2152479 h 6858000"/>
              <a:gd name="connsiteX7" fmla="*/ 2063932 w 12192000"/>
              <a:gd name="connsiteY7" fmla="*/ 4378949 h 6858000"/>
              <a:gd name="connsiteX8" fmla="*/ 2596617 w 12192000"/>
              <a:gd name="connsiteY8" fmla="*/ 4911634 h 6858000"/>
              <a:gd name="connsiteX9" fmla="*/ 4727293 w 12192000"/>
              <a:gd name="connsiteY9" fmla="*/ 4911634 h 6858000"/>
              <a:gd name="connsiteX10" fmla="*/ 5259978 w 12192000"/>
              <a:gd name="connsiteY10" fmla="*/ 4378949 h 6858000"/>
              <a:gd name="connsiteX11" fmla="*/ 5259978 w 12192000"/>
              <a:gd name="connsiteY11" fmla="*/ 2152479 h 6858000"/>
              <a:gd name="connsiteX12" fmla="*/ 4727293 w 12192000"/>
              <a:gd name="connsiteY12" fmla="*/ 1619794 h 6858000"/>
              <a:gd name="connsiteX13" fmla="*/ 2596617 w 12192000"/>
              <a:gd name="connsiteY13" fmla="*/ 16197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596617" y="1619794"/>
                </a:moveTo>
                <a:cubicBezTo>
                  <a:pt x="2302423" y="1619794"/>
                  <a:pt x="2063932" y="1858285"/>
                  <a:pt x="2063932" y="2152479"/>
                </a:cubicBezTo>
                <a:lnTo>
                  <a:pt x="2063932" y="4378949"/>
                </a:lnTo>
                <a:cubicBezTo>
                  <a:pt x="2063932" y="4673143"/>
                  <a:pt x="2302423" y="4911634"/>
                  <a:pt x="2596617" y="4911634"/>
                </a:cubicBezTo>
                <a:lnTo>
                  <a:pt x="4727293" y="4911634"/>
                </a:lnTo>
                <a:cubicBezTo>
                  <a:pt x="5021487" y="4911634"/>
                  <a:pt x="5259978" y="4673143"/>
                  <a:pt x="5259978" y="4378949"/>
                </a:cubicBezTo>
                <a:lnTo>
                  <a:pt x="5259978" y="2152479"/>
                </a:lnTo>
                <a:cubicBezTo>
                  <a:pt x="5259978" y="1858285"/>
                  <a:pt x="5021487" y="1619794"/>
                  <a:pt x="4727293" y="1619794"/>
                </a:cubicBezTo>
                <a:lnTo>
                  <a:pt x="2596617" y="16197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411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11624D-8CCF-21AF-9E10-EBD377E2D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3" t="35810" r="38429" b="29143"/>
          <a:stretch>
            <a:fillRect/>
          </a:stretch>
        </p:blipFill>
        <p:spPr>
          <a:xfrm>
            <a:off x="4894217" y="2455817"/>
            <a:ext cx="2612572" cy="2403566"/>
          </a:xfrm>
          <a:custGeom>
            <a:avLst/>
            <a:gdLst>
              <a:gd name="connsiteX0" fmla="*/ 400602 w 2612572"/>
              <a:gd name="connsiteY0" fmla="*/ 0 h 2403566"/>
              <a:gd name="connsiteX1" fmla="*/ 2211970 w 2612572"/>
              <a:gd name="connsiteY1" fmla="*/ 0 h 2403566"/>
              <a:gd name="connsiteX2" fmla="*/ 2612572 w 2612572"/>
              <a:gd name="connsiteY2" fmla="*/ 400602 h 2403566"/>
              <a:gd name="connsiteX3" fmla="*/ 2612572 w 2612572"/>
              <a:gd name="connsiteY3" fmla="*/ 2002964 h 2403566"/>
              <a:gd name="connsiteX4" fmla="*/ 2211970 w 2612572"/>
              <a:gd name="connsiteY4" fmla="*/ 2403566 h 2403566"/>
              <a:gd name="connsiteX5" fmla="*/ 400602 w 2612572"/>
              <a:gd name="connsiteY5" fmla="*/ 2403566 h 2403566"/>
              <a:gd name="connsiteX6" fmla="*/ 0 w 2612572"/>
              <a:gd name="connsiteY6" fmla="*/ 2002964 h 2403566"/>
              <a:gd name="connsiteX7" fmla="*/ 0 w 2612572"/>
              <a:gd name="connsiteY7" fmla="*/ 400602 h 2403566"/>
              <a:gd name="connsiteX8" fmla="*/ 400602 w 2612572"/>
              <a:gd name="connsiteY8" fmla="*/ 0 h 240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572" h="2403566">
                <a:moveTo>
                  <a:pt x="400602" y="0"/>
                </a:moveTo>
                <a:lnTo>
                  <a:pt x="2211970" y="0"/>
                </a:lnTo>
                <a:cubicBezTo>
                  <a:pt x="2433216" y="0"/>
                  <a:pt x="2612572" y="179356"/>
                  <a:pt x="2612572" y="400602"/>
                </a:cubicBezTo>
                <a:lnTo>
                  <a:pt x="2612572" y="2002964"/>
                </a:lnTo>
                <a:cubicBezTo>
                  <a:pt x="2612572" y="2224210"/>
                  <a:pt x="2433216" y="2403566"/>
                  <a:pt x="2211970" y="2403566"/>
                </a:cubicBezTo>
                <a:lnTo>
                  <a:pt x="400602" y="2403566"/>
                </a:lnTo>
                <a:cubicBezTo>
                  <a:pt x="179356" y="2403566"/>
                  <a:pt x="0" y="2224210"/>
                  <a:pt x="0" y="2002964"/>
                </a:cubicBezTo>
                <a:lnTo>
                  <a:pt x="0" y="400602"/>
                </a:lnTo>
                <a:cubicBezTo>
                  <a:pt x="0" y="179356"/>
                  <a:pt x="179356" y="0"/>
                  <a:pt x="400602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1678F2D-81AF-2ECE-CF4A-0C6CE370E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294819 w 12192000"/>
              <a:gd name="connsiteY5" fmla="*/ 2455817 h 6858000"/>
              <a:gd name="connsiteX6" fmla="*/ 4894217 w 12192000"/>
              <a:gd name="connsiteY6" fmla="*/ 2856419 h 6858000"/>
              <a:gd name="connsiteX7" fmla="*/ 4894217 w 12192000"/>
              <a:gd name="connsiteY7" fmla="*/ 4458781 h 6858000"/>
              <a:gd name="connsiteX8" fmla="*/ 5294819 w 12192000"/>
              <a:gd name="connsiteY8" fmla="*/ 4859383 h 6858000"/>
              <a:gd name="connsiteX9" fmla="*/ 7106187 w 12192000"/>
              <a:gd name="connsiteY9" fmla="*/ 4859383 h 6858000"/>
              <a:gd name="connsiteX10" fmla="*/ 7506789 w 12192000"/>
              <a:gd name="connsiteY10" fmla="*/ 4458781 h 6858000"/>
              <a:gd name="connsiteX11" fmla="*/ 7506789 w 12192000"/>
              <a:gd name="connsiteY11" fmla="*/ 2856419 h 6858000"/>
              <a:gd name="connsiteX12" fmla="*/ 7106187 w 12192000"/>
              <a:gd name="connsiteY12" fmla="*/ 2455817 h 6858000"/>
              <a:gd name="connsiteX13" fmla="*/ 5294819 w 12192000"/>
              <a:gd name="connsiteY13" fmla="*/ 2455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94819" y="2455817"/>
                </a:moveTo>
                <a:cubicBezTo>
                  <a:pt x="5073573" y="2455817"/>
                  <a:pt x="4894217" y="2635173"/>
                  <a:pt x="4894217" y="2856419"/>
                </a:cubicBezTo>
                <a:lnTo>
                  <a:pt x="4894217" y="4458781"/>
                </a:lnTo>
                <a:cubicBezTo>
                  <a:pt x="4894217" y="4680027"/>
                  <a:pt x="5073573" y="4859383"/>
                  <a:pt x="5294819" y="4859383"/>
                </a:cubicBezTo>
                <a:lnTo>
                  <a:pt x="7106187" y="4859383"/>
                </a:lnTo>
                <a:cubicBezTo>
                  <a:pt x="7327433" y="4859383"/>
                  <a:pt x="7506789" y="4680027"/>
                  <a:pt x="7506789" y="4458781"/>
                </a:cubicBezTo>
                <a:lnTo>
                  <a:pt x="7506789" y="2856419"/>
                </a:lnTo>
                <a:cubicBezTo>
                  <a:pt x="7506789" y="2635173"/>
                  <a:pt x="7327433" y="2455817"/>
                  <a:pt x="7106187" y="2455817"/>
                </a:cubicBezTo>
                <a:lnTo>
                  <a:pt x="5294819" y="245581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48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A9B947-C46F-464C-B447-922914255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9" t="71492" r="27857" b="6794"/>
          <a:stretch>
            <a:fillRect/>
          </a:stretch>
        </p:blipFill>
        <p:spPr>
          <a:xfrm>
            <a:off x="6818811" y="4902927"/>
            <a:ext cx="1976846" cy="1489165"/>
          </a:xfrm>
          <a:custGeom>
            <a:avLst/>
            <a:gdLst>
              <a:gd name="connsiteX0" fmla="*/ 248199 w 1976846"/>
              <a:gd name="connsiteY0" fmla="*/ 0 h 1489165"/>
              <a:gd name="connsiteX1" fmla="*/ 1728647 w 1976846"/>
              <a:gd name="connsiteY1" fmla="*/ 0 h 1489165"/>
              <a:gd name="connsiteX2" fmla="*/ 1976846 w 1976846"/>
              <a:gd name="connsiteY2" fmla="*/ 248199 h 1489165"/>
              <a:gd name="connsiteX3" fmla="*/ 1976846 w 1976846"/>
              <a:gd name="connsiteY3" fmla="*/ 1240966 h 1489165"/>
              <a:gd name="connsiteX4" fmla="*/ 1728647 w 1976846"/>
              <a:gd name="connsiteY4" fmla="*/ 1489165 h 1489165"/>
              <a:gd name="connsiteX5" fmla="*/ 248199 w 1976846"/>
              <a:gd name="connsiteY5" fmla="*/ 1489165 h 1489165"/>
              <a:gd name="connsiteX6" fmla="*/ 0 w 1976846"/>
              <a:gd name="connsiteY6" fmla="*/ 1240966 h 1489165"/>
              <a:gd name="connsiteX7" fmla="*/ 0 w 1976846"/>
              <a:gd name="connsiteY7" fmla="*/ 248199 h 1489165"/>
              <a:gd name="connsiteX8" fmla="*/ 248199 w 1976846"/>
              <a:gd name="connsiteY8" fmla="*/ 0 h 14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6846" h="1489165">
                <a:moveTo>
                  <a:pt x="248199" y="0"/>
                </a:moveTo>
                <a:lnTo>
                  <a:pt x="1728647" y="0"/>
                </a:lnTo>
                <a:cubicBezTo>
                  <a:pt x="1865724" y="0"/>
                  <a:pt x="1976846" y="111122"/>
                  <a:pt x="1976846" y="248199"/>
                </a:cubicBezTo>
                <a:lnTo>
                  <a:pt x="1976846" y="1240966"/>
                </a:lnTo>
                <a:cubicBezTo>
                  <a:pt x="1976846" y="1378043"/>
                  <a:pt x="1865724" y="1489165"/>
                  <a:pt x="1728647" y="1489165"/>
                </a:cubicBezTo>
                <a:lnTo>
                  <a:pt x="248199" y="1489165"/>
                </a:lnTo>
                <a:cubicBezTo>
                  <a:pt x="111122" y="1489165"/>
                  <a:pt x="0" y="1378043"/>
                  <a:pt x="0" y="1240966"/>
                </a:cubicBezTo>
                <a:lnTo>
                  <a:pt x="0" y="248199"/>
                </a:lnTo>
                <a:cubicBezTo>
                  <a:pt x="0" y="111122"/>
                  <a:pt x="111122" y="0"/>
                  <a:pt x="248199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6B07C90-F6A3-CABD-B3C9-D54F83E95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067010 w 12192000"/>
              <a:gd name="connsiteY5" fmla="*/ 4902926 h 6858000"/>
              <a:gd name="connsiteX6" fmla="*/ 6818811 w 12192000"/>
              <a:gd name="connsiteY6" fmla="*/ 5151125 h 6858000"/>
              <a:gd name="connsiteX7" fmla="*/ 6818811 w 12192000"/>
              <a:gd name="connsiteY7" fmla="*/ 6143892 h 6858000"/>
              <a:gd name="connsiteX8" fmla="*/ 7067010 w 12192000"/>
              <a:gd name="connsiteY8" fmla="*/ 6392091 h 6858000"/>
              <a:gd name="connsiteX9" fmla="*/ 8547458 w 12192000"/>
              <a:gd name="connsiteY9" fmla="*/ 6392091 h 6858000"/>
              <a:gd name="connsiteX10" fmla="*/ 8795657 w 12192000"/>
              <a:gd name="connsiteY10" fmla="*/ 6143892 h 6858000"/>
              <a:gd name="connsiteX11" fmla="*/ 8795657 w 12192000"/>
              <a:gd name="connsiteY11" fmla="*/ 5151125 h 6858000"/>
              <a:gd name="connsiteX12" fmla="*/ 8547458 w 12192000"/>
              <a:gd name="connsiteY12" fmla="*/ 4902926 h 6858000"/>
              <a:gd name="connsiteX13" fmla="*/ 7067010 w 12192000"/>
              <a:gd name="connsiteY13" fmla="*/ 49029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067010" y="4902926"/>
                </a:moveTo>
                <a:cubicBezTo>
                  <a:pt x="6929933" y="4902926"/>
                  <a:pt x="6818811" y="5014048"/>
                  <a:pt x="6818811" y="5151125"/>
                </a:cubicBezTo>
                <a:lnTo>
                  <a:pt x="6818811" y="6143892"/>
                </a:lnTo>
                <a:cubicBezTo>
                  <a:pt x="6818811" y="6280969"/>
                  <a:pt x="6929933" y="6392091"/>
                  <a:pt x="7067010" y="6392091"/>
                </a:cubicBezTo>
                <a:lnTo>
                  <a:pt x="8547458" y="6392091"/>
                </a:lnTo>
                <a:cubicBezTo>
                  <a:pt x="8684535" y="6392091"/>
                  <a:pt x="8795657" y="6280969"/>
                  <a:pt x="8795657" y="6143892"/>
                </a:cubicBezTo>
                <a:lnTo>
                  <a:pt x="8795657" y="5151125"/>
                </a:lnTo>
                <a:cubicBezTo>
                  <a:pt x="8795657" y="5014048"/>
                  <a:pt x="8684535" y="4902926"/>
                  <a:pt x="8547458" y="4902926"/>
                </a:cubicBezTo>
                <a:lnTo>
                  <a:pt x="7067010" y="49029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592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ED8658C-8308-B70C-3171-CFE0C20B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0" t="15534" r="38762" b="31392"/>
          <a:stretch>
            <a:fillRect/>
          </a:stretch>
        </p:blipFill>
        <p:spPr>
          <a:xfrm>
            <a:off x="4980374" y="1065321"/>
            <a:ext cx="2485746" cy="3639845"/>
          </a:xfrm>
          <a:custGeom>
            <a:avLst/>
            <a:gdLst>
              <a:gd name="connsiteX0" fmla="*/ 414299 w 2485746"/>
              <a:gd name="connsiteY0" fmla="*/ 0 h 3639845"/>
              <a:gd name="connsiteX1" fmla="*/ 2071447 w 2485746"/>
              <a:gd name="connsiteY1" fmla="*/ 0 h 3639845"/>
              <a:gd name="connsiteX2" fmla="*/ 2485746 w 2485746"/>
              <a:gd name="connsiteY2" fmla="*/ 414299 h 3639845"/>
              <a:gd name="connsiteX3" fmla="*/ 2485746 w 2485746"/>
              <a:gd name="connsiteY3" fmla="*/ 3225546 h 3639845"/>
              <a:gd name="connsiteX4" fmla="*/ 2071447 w 2485746"/>
              <a:gd name="connsiteY4" fmla="*/ 3639845 h 3639845"/>
              <a:gd name="connsiteX5" fmla="*/ 414299 w 2485746"/>
              <a:gd name="connsiteY5" fmla="*/ 3639845 h 3639845"/>
              <a:gd name="connsiteX6" fmla="*/ 0 w 2485746"/>
              <a:gd name="connsiteY6" fmla="*/ 3225546 h 3639845"/>
              <a:gd name="connsiteX7" fmla="*/ 0 w 2485746"/>
              <a:gd name="connsiteY7" fmla="*/ 414299 h 3639845"/>
              <a:gd name="connsiteX8" fmla="*/ 414299 w 2485746"/>
              <a:gd name="connsiteY8" fmla="*/ 0 h 363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746" h="3639845">
                <a:moveTo>
                  <a:pt x="414299" y="0"/>
                </a:moveTo>
                <a:lnTo>
                  <a:pt x="2071447" y="0"/>
                </a:lnTo>
                <a:cubicBezTo>
                  <a:pt x="2300258" y="0"/>
                  <a:pt x="2485746" y="185488"/>
                  <a:pt x="2485746" y="414299"/>
                </a:cubicBezTo>
                <a:lnTo>
                  <a:pt x="2485746" y="3225546"/>
                </a:lnTo>
                <a:cubicBezTo>
                  <a:pt x="2485746" y="3454357"/>
                  <a:pt x="2300258" y="3639845"/>
                  <a:pt x="2071447" y="3639845"/>
                </a:cubicBezTo>
                <a:lnTo>
                  <a:pt x="414299" y="3639845"/>
                </a:lnTo>
                <a:cubicBezTo>
                  <a:pt x="185488" y="3639845"/>
                  <a:pt x="0" y="3454357"/>
                  <a:pt x="0" y="3225546"/>
                </a:cubicBezTo>
                <a:lnTo>
                  <a:pt x="0" y="414299"/>
                </a:lnTo>
                <a:cubicBezTo>
                  <a:pt x="0" y="185488"/>
                  <a:pt x="185488" y="0"/>
                  <a:pt x="414299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8DD683-E74A-41FC-69D2-104ABB361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394673 w 12192000"/>
              <a:gd name="connsiteY5" fmla="*/ 1065320 h 6858000"/>
              <a:gd name="connsiteX6" fmla="*/ 4980374 w 12192000"/>
              <a:gd name="connsiteY6" fmla="*/ 1479619 h 6858000"/>
              <a:gd name="connsiteX7" fmla="*/ 4980374 w 12192000"/>
              <a:gd name="connsiteY7" fmla="*/ 4290866 h 6858000"/>
              <a:gd name="connsiteX8" fmla="*/ 5394673 w 12192000"/>
              <a:gd name="connsiteY8" fmla="*/ 4705165 h 6858000"/>
              <a:gd name="connsiteX9" fmla="*/ 7051821 w 12192000"/>
              <a:gd name="connsiteY9" fmla="*/ 4705165 h 6858000"/>
              <a:gd name="connsiteX10" fmla="*/ 7466120 w 12192000"/>
              <a:gd name="connsiteY10" fmla="*/ 4290866 h 6858000"/>
              <a:gd name="connsiteX11" fmla="*/ 7466120 w 12192000"/>
              <a:gd name="connsiteY11" fmla="*/ 1479619 h 6858000"/>
              <a:gd name="connsiteX12" fmla="*/ 7051821 w 12192000"/>
              <a:gd name="connsiteY12" fmla="*/ 1065320 h 6858000"/>
              <a:gd name="connsiteX13" fmla="*/ 5394673 w 12192000"/>
              <a:gd name="connsiteY13" fmla="*/ 10653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394673" y="1065320"/>
                </a:moveTo>
                <a:cubicBezTo>
                  <a:pt x="5165862" y="1065320"/>
                  <a:pt x="4980374" y="1250808"/>
                  <a:pt x="4980374" y="1479619"/>
                </a:cubicBezTo>
                <a:lnTo>
                  <a:pt x="4980374" y="4290866"/>
                </a:lnTo>
                <a:cubicBezTo>
                  <a:pt x="4980374" y="4519677"/>
                  <a:pt x="5165862" y="4705165"/>
                  <a:pt x="5394673" y="4705165"/>
                </a:cubicBezTo>
                <a:lnTo>
                  <a:pt x="7051821" y="4705165"/>
                </a:lnTo>
                <a:cubicBezTo>
                  <a:pt x="7280632" y="4705165"/>
                  <a:pt x="7466120" y="4519677"/>
                  <a:pt x="7466120" y="4290866"/>
                </a:cubicBezTo>
                <a:lnTo>
                  <a:pt x="7466120" y="1479619"/>
                </a:lnTo>
                <a:cubicBezTo>
                  <a:pt x="7466120" y="1250808"/>
                  <a:pt x="7280632" y="1065320"/>
                  <a:pt x="7051821" y="1065320"/>
                </a:cubicBezTo>
                <a:lnTo>
                  <a:pt x="5394673" y="106532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37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5B79-C617-747C-045F-66C5EB7A4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I built a </a:t>
            </a:r>
            <a:r>
              <a:rPr lang="en-US" b="1" dirty="0">
                <a:solidFill>
                  <a:srgbClr val="0070C0"/>
                </a:solidFill>
              </a:rPr>
              <a:t>live</a:t>
            </a:r>
            <a:r>
              <a:rPr lang="en-US" b="1" dirty="0"/>
              <a:t> quiz app for </a:t>
            </a:r>
            <a:r>
              <a:rPr lang="en-US" b="1" dirty="0">
                <a:solidFill>
                  <a:srgbClr val="0070C0"/>
                </a:solidFill>
              </a:rPr>
              <a:t>~100K players </a:t>
            </a:r>
            <a:r>
              <a:rPr lang="en-US" b="1" dirty="0"/>
              <a:t>on </a:t>
            </a:r>
            <a:r>
              <a:rPr lang="en-US" b="1" dirty="0">
                <a:solidFill>
                  <a:srgbClr val="0070C0"/>
                </a:solidFill>
              </a:rPr>
              <a:t>Azure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49E6F-2F1B-695B-A735-105B3F48B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r">
              <a:buFontTx/>
              <a:buChar char="-"/>
            </a:pPr>
            <a:r>
              <a:rPr lang="en-US" dirty="0"/>
              <a:t>@MithunShanbhag</a:t>
            </a:r>
          </a:p>
        </p:txBody>
      </p:sp>
    </p:spTree>
    <p:extLst>
      <p:ext uri="{BB962C8B-B14F-4D97-AF65-F5344CB8AC3E}">
        <p14:creationId xmlns:p14="http://schemas.microsoft.com/office/powerpoint/2010/main" val="32044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4867F62-3609-E42F-05BF-A0F465C9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6" t="71974" r="41165" b="3689"/>
          <a:stretch>
            <a:fillRect/>
          </a:stretch>
        </p:blipFill>
        <p:spPr>
          <a:xfrm>
            <a:off x="5442013" y="4935984"/>
            <a:ext cx="1731145" cy="1669002"/>
          </a:xfrm>
          <a:custGeom>
            <a:avLst/>
            <a:gdLst>
              <a:gd name="connsiteX0" fmla="*/ 278173 w 1731145"/>
              <a:gd name="connsiteY0" fmla="*/ 0 h 1669002"/>
              <a:gd name="connsiteX1" fmla="*/ 1452972 w 1731145"/>
              <a:gd name="connsiteY1" fmla="*/ 0 h 1669002"/>
              <a:gd name="connsiteX2" fmla="*/ 1731145 w 1731145"/>
              <a:gd name="connsiteY2" fmla="*/ 278173 h 1669002"/>
              <a:gd name="connsiteX3" fmla="*/ 1731145 w 1731145"/>
              <a:gd name="connsiteY3" fmla="*/ 1390829 h 1669002"/>
              <a:gd name="connsiteX4" fmla="*/ 1452972 w 1731145"/>
              <a:gd name="connsiteY4" fmla="*/ 1669002 h 1669002"/>
              <a:gd name="connsiteX5" fmla="*/ 278173 w 1731145"/>
              <a:gd name="connsiteY5" fmla="*/ 1669002 h 1669002"/>
              <a:gd name="connsiteX6" fmla="*/ 0 w 1731145"/>
              <a:gd name="connsiteY6" fmla="*/ 1390829 h 1669002"/>
              <a:gd name="connsiteX7" fmla="*/ 0 w 1731145"/>
              <a:gd name="connsiteY7" fmla="*/ 278173 h 1669002"/>
              <a:gd name="connsiteX8" fmla="*/ 278173 w 1731145"/>
              <a:gd name="connsiteY8" fmla="*/ 0 h 16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1145" h="1669002">
                <a:moveTo>
                  <a:pt x="278173" y="0"/>
                </a:moveTo>
                <a:lnTo>
                  <a:pt x="1452972" y="0"/>
                </a:lnTo>
                <a:cubicBezTo>
                  <a:pt x="1606603" y="0"/>
                  <a:pt x="1731145" y="124542"/>
                  <a:pt x="1731145" y="278173"/>
                </a:cubicBezTo>
                <a:lnTo>
                  <a:pt x="1731145" y="1390829"/>
                </a:lnTo>
                <a:cubicBezTo>
                  <a:pt x="1731145" y="1544460"/>
                  <a:pt x="1606603" y="1669002"/>
                  <a:pt x="1452972" y="1669002"/>
                </a:cubicBezTo>
                <a:lnTo>
                  <a:pt x="278173" y="1669002"/>
                </a:lnTo>
                <a:cubicBezTo>
                  <a:pt x="124542" y="1669002"/>
                  <a:pt x="0" y="1544460"/>
                  <a:pt x="0" y="1390829"/>
                </a:cubicBezTo>
                <a:lnTo>
                  <a:pt x="0" y="278173"/>
                </a:lnTo>
                <a:cubicBezTo>
                  <a:pt x="0" y="124542"/>
                  <a:pt x="124542" y="0"/>
                  <a:pt x="278173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E8B56FC-870E-D096-5461-A42FDC16A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720185 w 12192000"/>
              <a:gd name="connsiteY5" fmla="*/ 4935984 h 6858000"/>
              <a:gd name="connsiteX6" fmla="*/ 5442012 w 12192000"/>
              <a:gd name="connsiteY6" fmla="*/ 5214157 h 6858000"/>
              <a:gd name="connsiteX7" fmla="*/ 5442012 w 12192000"/>
              <a:gd name="connsiteY7" fmla="*/ 6326813 h 6858000"/>
              <a:gd name="connsiteX8" fmla="*/ 5720185 w 12192000"/>
              <a:gd name="connsiteY8" fmla="*/ 6604986 h 6858000"/>
              <a:gd name="connsiteX9" fmla="*/ 6894984 w 12192000"/>
              <a:gd name="connsiteY9" fmla="*/ 6604986 h 6858000"/>
              <a:gd name="connsiteX10" fmla="*/ 7173157 w 12192000"/>
              <a:gd name="connsiteY10" fmla="*/ 6326813 h 6858000"/>
              <a:gd name="connsiteX11" fmla="*/ 7173157 w 12192000"/>
              <a:gd name="connsiteY11" fmla="*/ 5214157 h 6858000"/>
              <a:gd name="connsiteX12" fmla="*/ 6894984 w 12192000"/>
              <a:gd name="connsiteY12" fmla="*/ 4935984 h 6858000"/>
              <a:gd name="connsiteX13" fmla="*/ 5720185 w 12192000"/>
              <a:gd name="connsiteY13" fmla="*/ 49359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720185" y="4935984"/>
                </a:moveTo>
                <a:cubicBezTo>
                  <a:pt x="5566554" y="4935984"/>
                  <a:pt x="5442012" y="5060526"/>
                  <a:pt x="5442012" y="5214157"/>
                </a:cubicBezTo>
                <a:lnTo>
                  <a:pt x="5442012" y="6326813"/>
                </a:lnTo>
                <a:cubicBezTo>
                  <a:pt x="5442012" y="6480444"/>
                  <a:pt x="5566554" y="6604986"/>
                  <a:pt x="5720185" y="6604986"/>
                </a:cubicBezTo>
                <a:lnTo>
                  <a:pt x="6894984" y="6604986"/>
                </a:lnTo>
                <a:cubicBezTo>
                  <a:pt x="7048615" y="6604986"/>
                  <a:pt x="7173157" y="6480444"/>
                  <a:pt x="7173157" y="6326813"/>
                </a:cubicBezTo>
                <a:lnTo>
                  <a:pt x="7173157" y="5214157"/>
                </a:lnTo>
                <a:cubicBezTo>
                  <a:pt x="7173157" y="5060526"/>
                  <a:pt x="7048615" y="4935984"/>
                  <a:pt x="6894984" y="4935984"/>
                </a:cubicBezTo>
                <a:lnTo>
                  <a:pt x="5720185" y="493598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04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B9C535-3620-C638-6429-BAC06A0BC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1" t="52063" r="14571" b="23937"/>
          <a:stretch>
            <a:fillRect/>
          </a:stretch>
        </p:blipFill>
        <p:spPr>
          <a:xfrm>
            <a:off x="7323909" y="3570514"/>
            <a:ext cx="3091542" cy="1645920"/>
          </a:xfrm>
          <a:custGeom>
            <a:avLst/>
            <a:gdLst>
              <a:gd name="connsiteX0" fmla="*/ 274325 w 3091542"/>
              <a:gd name="connsiteY0" fmla="*/ 0 h 1645920"/>
              <a:gd name="connsiteX1" fmla="*/ 2817217 w 3091542"/>
              <a:gd name="connsiteY1" fmla="*/ 0 h 1645920"/>
              <a:gd name="connsiteX2" fmla="*/ 3091542 w 3091542"/>
              <a:gd name="connsiteY2" fmla="*/ 274325 h 1645920"/>
              <a:gd name="connsiteX3" fmla="*/ 3091542 w 3091542"/>
              <a:gd name="connsiteY3" fmla="*/ 1371595 h 1645920"/>
              <a:gd name="connsiteX4" fmla="*/ 2817217 w 3091542"/>
              <a:gd name="connsiteY4" fmla="*/ 1645920 h 1645920"/>
              <a:gd name="connsiteX5" fmla="*/ 274325 w 3091542"/>
              <a:gd name="connsiteY5" fmla="*/ 1645920 h 1645920"/>
              <a:gd name="connsiteX6" fmla="*/ 0 w 3091542"/>
              <a:gd name="connsiteY6" fmla="*/ 1371595 h 1645920"/>
              <a:gd name="connsiteX7" fmla="*/ 0 w 3091542"/>
              <a:gd name="connsiteY7" fmla="*/ 274325 h 1645920"/>
              <a:gd name="connsiteX8" fmla="*/ 274325 w 3091542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1542" h="1645920">
                <a:moveTo>
                  <a:pt x="274325" y="0"/>
                </a:moveTo>
                <a:lnTo>
                  <a:pt x="2817217" y="0"/>
                </a:lnTo>
                <a:cubicBezTo>
                  <a:pt x="2968723" y="0"/>
                  <a:pt x="3091542" y="122819"/>
                  <a:pt x="3091542" y="274325"/>
                </a:cubicBezTo>
                <a:lnTo>
                  <a:pt x="3091542" y="1371595"/>
                </a:lnTo>
                <a:cubicBezTo>
                  <a:pt x="3091542" y="1523101"/>
                  <a:pt x="2968723" y="1645920"/>
                  <a:pt x="2817217" y="1645920"/>
                </a:cubicBezTo>
                <a:lnTo>
                  <a:pt x="274325" y="1645920"/>
                </a:lnTo>
                <a:cubicBezTo>
                  <a:pt x="122819" y="1645920"/>
                  <a:pt x="0" y="1523101"/>
                  <a:pt x="0" y="1371595"/>
                </a:cubicBezTo>
                <a:lnTo>
                  <a:pt x="0" y="274325"/>
                </a:lnTo>
                <a:cubicBezTo>
                  <a:pt x="0" y="122819"/>
                  <a:pt x="122819" y="0"/>
                  <a:pt x="274325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B4B2B30-5871-0427-E5A9-2A5D42905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598234 w 12192000"/>
              <a:gd name="connsiteY5" fmla="*/ 3570514 h 6858000"/>
              <a:gd name="connsiteX6" fmla="*/ 7323909 w 12192000"/>
              <a:gd name="connsiteY6" fmla="*/ 3844839 h 6858000"/>
              <a:gd name="connsiteX7" fmla="*/ 7323909 w 12192000"/>
              <a:gd name="connsiteY7" fmla="*/ 4942109 h 6858000"/>
              <a:gd name="connsiteX8" fmla="*/ 7598234 w 12192000"/>
              <a:gd name="connsiteY8" fmla="*/ 5216434 h 6858000"/>
              <a:gd name="connsiteX9" fmla="*/ 10141126 w 12192000"/>
              <a:gd name="connsiteY9" fmla="*/ 5216434 h 6858000"/>
              <a:gd name="connsiteX10" fmla="*/ 10415451 w 12192000"/>
              <a:gd name="connsiteY10" fmla="*/ 4942109 h 6858000"/>
              <a:gd name="connsiteX11" fmla="*/ 10415451 w 12192000"/>
              <a:gd name="connsiteY11" fmla="*/ 3844839 h 6858000"/>
              <a:gd name="connsiteX12" fmla="*/ 10141126 w 12192000"/>
              <a:gd name="connsiteY12" fmla="*/ 3570514 h 6858000"/>
              <a:gd name="connsiteX13" fmla="*/ 7598234 w 12192000"/>
              <a:gd name="connsiteY13" fmla="*/ 35705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598234" y="3570514"/>
                </a:moveTo>
                <a:cubicBezTo>
                  <a:pt x="7446728" y="3570514"/>
                  <a:pt x="7323909" y="3693333"/>
                  <a:pt x="7323909" y="3844839"/>
                </a:cubicBezTo>
                <a:lnTo>
                  <a:pt x="7323909" y="4942109"/>
                </a:lnTo>
                <a:cubicBezTo>
                  <a:pt x="7323909" y="5093615"/>
                  <a:pt x="7446728" y="5216434"/>
                  <a:pt x="7598234" y="5216434"/>
                </a:cubicBezTo>
                <a:lnTo>
                  <a:pt x="10141126" y="5216434"/>
                </a:lnTo>
                <a:cubicBezTo>
                  <a:pt x="10292632" y="5216434"/>
                  <a:pt x="10415451" y="5093615"/>
                  <a:pt x="10415451" y="4942109"/>
                </a:cubicBezTo>
                <a:lnTo>
                  <a:pt x="10415451" y="3844839"/>
                </a:lnTo>
                <a:cubicBezTo>
                  <a:pt x="10415451" y="3693333"/>
                  <a:pt x="10292632" y="3570514"/>
                  <a:pt x="10141126" y="3570514"/>
                </a:cubicBezTo>
                <a:lnTo>
                  <a:pt x="7598234" y="35705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119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1B3CD0A-7C99-6363-DDB4-E886925AB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57" t="50000" r="1000" b="11111"/>
          <a:stretch>
            <a:fillRect/>
          </a:stretch>
        </p:blipFill>
        <p:spPr>
          <a:xfrm>
            <a:off x="10162903" y="3429000"/>
            <a:ext cx="1907177" cy="2667000"/>
          </a:xfrm>
          <a:custGeom>
            <a:avLst/>
            <a:gdLst>
              <a:gd name="connsiteX0" fmla="*/ 317869 w 1907177"/>
              <a:gd name="connsiteY0" fmla="*/ 0 h 2667000"/>
              <a:gd name="connsiteX1" fmla="*/ 1589308 w 1907177"/>
              <a:gd name="connsiteY1" fmla="*/ 0 h 2667000"/>
              <a:gd name="connsiteX2" fmla="*/ 1907177 w 1907177"/>
              <a:gd name="connsiteY2" fmla="*/ 317869 h 2667000"/>
              <a:gd name="connsiteX3" fmla="*/ 1907177 w 1907177"/>
              <a:gd name="connsiteY3" fmla="*/ 2349131 h 2667000"/>
              <a:gd name="connsiteX4" fmla="*/ 1589308 w 1907177"/>
              <a:gd name="connsiteY4" fmla="*/ 2667000 h 2667000"/>
              <a:gd name="connsiteX5" fmla="*/ 317869 w 1907177"/>
              <a:gd name="connsiteY5" fmla="*/ 2667000 h 2667000"/>
              <a:gd name="connsiteX6" fmla="*/ 0 w 1907177"/>
              <a:gd name="connsiteY6" fmla="*/ 2349131 h 2667000"/>
              <a:gd name="connsiteX7" fmla="*/ 0 w 1907177"/>
              <a:gd name="connsiteY7" fmla="*/ 317869 h 2667000"/>
              <a:gd name="connsiteX8" fmla="*/ 317869 w 1907177"/>
              <a:gd name="connsiteY8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7177" h="2667000">
                <a:moveTo>
                  <a:pt x="317869" y="0"/>
                </a:moveTo>
                <a:lnTo>
                  <a:pt x="1589308" y="0"/>
                </a:lnTo>
                <a:cubicBezTo>
                  <a:pt x="1764862" y="0"/>
                  <a:pt x="1907177" y="142315"/>
                  <a:pt x="1907177" y="317869"/>
                </a:cubicBezTo>
                <a:lnTo>
                  <a:pt x="1907177" y="2349131"/>
                </a:lnTo>
                <a:cubicBezTo>
                  <a:pt x="1907177" y="2524685"/>
                  <a:pt x="1764862" y="2667000"/>
                  <a:pt x="1589308" y="2667000"/>
                </a:cubicBezTo>
                <a:lnTo>
                  <a:pt x="317869" y="2667000"/>
                </a:lnTo>
                <a:cubicBezTo>
                  <a:pt x="142315" y="2667000"/>
                  <a:pt x="0" y="2524685"/>
                  <a:pt x="0" y="2349131"/>
                </a:cubicBezTo>
                <a:lnTo>
                  <a:pt x="0" y="317869"/>
                </a:lnTo>
                <a:cubicBezTo>
                  <a:pt x="0" y="142315"/>
                  <a:pt x="142315" y="0"/>
                  <a:pt x="317869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DC0EB50-4F6B-18D5-C496-8E63A137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0480771 w 12192000"/>
              <a:gd name="connsiteY5" fmla="*/ 3429000 h 6858000"/>
              <a:gd name="connsiteX6" fmla="*/ 10162902 w 12192000"/>
              <a:gd name="connsiteY6" fmla="*/ 3746869 h 6858000"/>
              <a:gd name="connsiteX7" fmla="*/ 10162902 w 12192000"/>
              <a:gd name="connsiteY7" fmla="*/ 5778131 h 6858000"/>
              <a:gd name="connsiteX8" fmla="*/ 10480771 w 12192000"/>
              <a:gd name="connsiteY8" fmla="*/ 6096000 h 6858000"/>
              <a:gd name="connsiteX9" fmla="*/ 11752210 w 12192000"/>
              <a:gd name="connsiteY9" fmla="*/ 6096000 h 6858000"/>
              <a:gd name="connsiteX10" fmla="*/ 12070079 w 12192000"/>
              <a:gd name="connsiteY10" fmla="*/ 5778131 h 6858000"/>
              <a:gd name="connsiteX11" fmla="*/ 12070079 w 12192000"/>
              <a:gd name="connsiteY11" fmla="*/ 3746869 h 6858000"/>
              <a:gd name="connsiteX12" fmla="*/ 11752210 w 12192000"/>
              <a:gd name="connsiteY12" fmla="*/ 3429000 h 6858000"/>
              <a:gd name="connsiteX13" fmla="*/ 10480771 w 12192000"/>
              <a:gd name="connsiteY13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0480771" y="3429000"/>
                </a:moveTo>
                <a:cubicBezTo>
                  <a:pt x="10305217" y="3429000"/>
                  <a:pt x="10162902" y="3571315"/>
                  <a:pt x="10162902" y="3746869"/>
                </a:cubicBezTo>
                <a:lnTo>
                  <a:pt x="10162902" y="5778131"/>
                </a:lnTo>
                <a:cubicBezTo>
                  <a:pt x="10162902" y="5953685"/>
                  <a:pt x="10305217" y="6096000"/>
                  <a:pt x="10480771" y="6096000"/>
                </a:cubicBezTo>
                <a:lnTo>
                  <a:pt x="11752210" y="6096000"/>
                </a:lnTo>
                <a:cubicBezTo>
                  <a:pt x="11927764" y="6096000"/>
                  <a:pt x="12070079" y="5953685"/>
                  <a:pt x="12070079" y="5778131"/>
                </a:cubicBezTo>
                <a:lnTo>
                  <a:pt x="12070079" y="3746869"/>
                </a:lnTo>
                <a:cubicBezTo>
                  <a:pt x="12070079" y="3571315"/>
                  <a:pt x="11927764" y="3429000"/>
                  <a:pt x="11752210" y="3429000"/>
                </a:cubicBezTo>
                <a:lnTo>
                  <a:pt x="10480771" y="3429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24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76CE414-28D1-32CA-439D-6D9D279B9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7" t="27937" r="14786" b="47302"/>
          <a:stretch>
            <a:fillRect/>
          </a:stretch>
        </p:blipFill>
        <p:spPr>
          <a:xfrm>
            <a:off x="7297784" y="1915887"/>
            <a:ext cx="3091543" cy="1698171"/>
          </a:xfrm>
          <a:custGeom>
            <a:avLst/>
            <a:gdLst>
              <a:gd name="connsiteX0" fmla="*/ 283034 w 3091543"/>
              <a:gd name="connsiteY0" fmla="*/ 0 h 1698171"/>
              <a:gd name="connsiteX1" fmla="*/ 2808509 w 3091543"/>
              <a:gd name="connsiteY1" fmla="*/ 0 h 1698171"/>
              <a:gd name="connsiteX2" fmla="*/ 3091543 w 3091543"/>
              <a:gd name="connsiteY2" fmla="*/ 283034 h 1698171"/>
              <a:gd name="connsiteX3" fmla="*/ 3091543 w 3091543"/>
              <a:gd name="connsiteY3" fmla="*/ 1415137 h 1698171"/>
              <a:gd name="connsiteX4" fmla="*/ 2808509 w 3091543"/>
              <a:gd name="connsiteY4" fmla="*/ 1698171 h 1698171"/>
              <a:gd name="connsiteX5" fmla="*/ 283034 w 3091543"/>
              <a:gd name="connsiteY5" fmla="*/ 1698171 h 1698171"/>
              <a:gd name="connsiteX6" fmla="*/ 0 w 3091543"/>
              <a:gd name="connsiteY6" fmla="*/ 1415137 h 1698171"/>
              <a:gd name="connsiteX7" fmla="*/ 0 w 3091543"/>
              <a:gd name="connsiteY7" fmla="*/ 283034 h 1698171"/>
              <a:gd name="connsiteX8" fmla="*/ 283034 w 3091543"/>
              <a:gd name="connsiteY8" fmla="*/ 0 h 169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1543" h="1698171">
                <a:moveTo>
                  <a:pt x="283034" y="0"/>
                </a:moveTo>
                <a:lnTo>
                  <a:pt x="2808509" y="0"/>
                </a:lnTo>
                <a:cubicBezTo>
                  <a:pt x="2964824" y="0"/>
                  <a:pt x="3091543" y="126719"/>
                  <a:pt x="3091543" y="283034"/>
                </a:cubicBezTo>
                <a:lnTo>
                  <a:pt x="3091543" y="1415137"/>
                </a:lnTo>
                <a:cubicBezTo>
                  <a:pt x="3091543" y="1571452"/>
                  <a:pt x="2964824" y="1698171"/>
                  <a:pt x="2808509" y="1698171"/>
                </a:cubicBezTo>
                <a:lnTo>
                  <a:pt x="283034" y="1698171"/>
                </a:lnTo>
                <a:cubicBezTo>
                  <a:pt x="126719" y="1698171"/>
                  <a:pt x="0" y="1571452"/>
                  <a:pt x="0" y="1415137"/>
                </a:cubicBezTo>
                <a:lnTo>
                  <a:pt x="0" y="283034"/>
                </a:lnTo>
                <a:cubicBezTo>
                  <a:pt x="0" y="126719"/>
                  <a:pt x="126719" y="0"/>
                  <a:pt x="283034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8769F3-8523-515B-C3CE-CC1240C67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580817 w 12192000"/>
              <a:gd name="connsiteY5" fmla="*/ 1915886 h 6858000"/>
              <a:gd name="connsiteX6" fmla="*/ 7297783 w 12192000"/>
              <a:gd name="connsiteY6" fmla="*/ 2198920 h 6858000"/>
              <a:gd name="connsiteX7" fmla="*/ 7297783 w 12192000"/>
              <a:gd name="connsiteY7" fmla="*/ 3331023 h 6858000"/>
              <a:gd name="connsiteX8" fmla="*/ 7580817 w 12192000"/>
              <a:gd name="connsiteY8" fmla="*/ 3614057 h 6858000"/>
              <a:gd name="connsiteX9" fmla="*/ 10106292 w 12192000"/>
              <a:gd name="connsiteY9" fmla="*/ 3614057 h 6858000"/>
              <a:gd name="connsiteX10" fmla="*/ 10389326 w 12192000"/>
              <a:gd name="connsiteY10" fmla="*/ 3331023 h 6858000"/>
              <a:gd name="connsiteX11" fmla="*/ 10389326 w 12192000"/>
              <a:gd name="connsiteY11" fmla="*/ 2198920 h 6858000"/>
              <a:gd name="connsiteX12" fmla="*/ 10106292 w 12192000"/>
              <a:gd name="connsiteY12" fmla="*/ 1915886 h 6858000"/>
              <a:gd name="connsiteX13" fmla="*/ 7580817 w 12192000"/>
              <a:gd name="connsiteY13" fmla="*/ 1915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580817" y="1915886"/>
                </a:moveTo>
                <a:cubicBezTo>
                  <a:pt x="7424502" y="1915886"/>
                  <a:pt x="7297783" y="2042605"/>
                  <a:pt x="7297783" y="2198920"/>
                </a:cubicBezTo>
                <a:lnTo>
                  <a:pt x="7297783" y="3331023"/>
                </a:lnTo>
                <a:cubicBezTo>
                  <a:pt x="7297783" y="3487338"/>
                  <a:pt x="7424502" y="3614057"/>
                  <a:pt x="7580817" y="3614057"/>
                </a:cubicBezTo>
                <a:lnTo>
                  <a:pt x="10106292" y="3614057"/>
                </a:lnTo>
                <a:cubicBezTo>
                  <a:pt x="10262607" y="3614057"/>
                  <a:pt x="10389326" y="3487338"/>
                  <a:pt x="10389326" y="3331023"/>
                </a:cubicBezTo>
                <a:lnTo>
                  <a:pt x="10389326" y="2198920"/>
                </a:lnTo>
                <a:cubicBezTo>
                  <a:pt x="10389326" y="2042605"/>
                  <a:pt x="10262607" y="1915886"/>
                  <a:pt x="10106292" y="1915886"/>
                </a:cubicBezTo>
                <a:lnTo>
                  <a:pt x="7580817" y="191588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28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48D377-3174-6DE1-1E28-E241018EA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0" t="29079" r="1286" b="47556"/>
          <a:stretch>
            <a:fillRect/>
          </a:stretch>
        </p:blipFill>
        <p:spPr>
          <a:xfrm>
            <a:off x="10180320" y="1994264"/>
            <a:ext cx="1854926" cy="1602377"/>
          </a:xfrm>
          <a:custGeom>
            <a:avLst/>
            <a:gdLst>
              <a:gd name="connsiteX0" fmla="*/ 267068 w 1854926"/>
              <a:gd name="connsiteY0" fmla="*/ 0 h 1602377"/>
              <a:gd name="connsiteX1" fmla="*/ 1587858 w 1854926"/>
              <a:gd name="connsiteY1" fmla="*/ 0 h 1602377"/>
              <a:gd name="connsiteX2" fmla="*/ 1854926 w 1854926"/>
              <a:gd name="connsiteY2" fmla="*/ 267068 h 1602377"/>
              <a:gd name="connsiteX3" fmla="*/ 1854926 w 1854926"/>
              <a:gd name="connsiteY3" fmla="*/ 1335309 h 1602377"/>
              <a:gd name="connsiteX4" fmla="*/ 1587858 w 1854926"/>
              <a:gd name="connsiteY4" fmla="*/ 1602377 h 1602377"/>
              <a:gd name="connsiteX5" fmla="*/ 267068 w 1854926"/>
              <a:gd name="connsiteY5" fmla="*/ 1602377 h 1602377"/>
              <a:gd name="connsiteX6" fmla="*/ 0 w 1854926"/>
              <a:gd name="connsiteY6" fmla="*/ 1335309 h 1602377"/>
              <a:gd name="connsiteX7" fmla="*/ 0 w 1854926"/>
              <a:gd name="connsiteY7" fmla="*/ 267068 h 1602377"/>
              <a:gd name="connsiteX8" fmla="*/ 267068 w 1854926"/>
              <a:gd name="connsiteY8" fmla="*/ 0 h 160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926" h="1602377">
                <a:moveTo>
                  <a:pt x="267068" y="0"/>
                </a:moveTo>
                <a:lnTo>
                  <a:pt x="1587858" y="0"/>
                </a:lnTo>
                <a:cubicBezTo>
                  <a:pt x="1735356" y="0"/>
                  <a:pt x="1854926" y="119570"/>
                  <a:pt x="1854926" y="267068"/>
                </a:cubicBezTo>
                <a:lnTo>
                  <a:pt x="1854926" y="1335309"/>
                </a:lnTo>
                <a:cubicBezTo>
                  <a:pt x="1854926" y="1482807"/>
                  <a:pt x="1735356" y="1602377"/>
                  <a:pt x="1587858" y="1602377"/>
                </a:cubicBezTo>
                <a:lnTo>
                  <a:pt x="267068" y="1602377"/>
                </a:lnTo>
                <a:cubicBezTo>
                  <a:pt x="119570" y="1602377"/>
                  <a:pt x="0" y="1482807"/>
                  <a:pt x="0" y="1335309"/>
                </a:cubicBezTo>
                <a:lnTo>
                  <a:pt x="0" y="267068"/>
                </a:lnTo>
                <a:cubicBezTo>
                  <a:pt x="0" y="119570"/>
                  <a:pt x="119570" y="0"/>
                  <a:pt x="267068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8E9E31C-236D-AD57-5BA9-F6D61141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0447388 w 12192000"/>
              <a:gd name="connsiteY5" fmla="*/ 1994263 h 6858000"/>
              <a:gd name="connsiteX6" fmla="*/ 10180320 w 12192000"/>
              <a:gd name="connsiteY6" fmla="*/ 2261331 h 6858000"/>
              <a:gd name="connsiteX7" fmla="*/ 10180320 w 12192000"/>
              <a:gd name="connsiteY7" fmla="*/ 3329572 h 6858000"/>
              <a:gd name="connsiteX8" fmla="*/ 10447388 w 12192000"/>
              <a:gd name="connsiteY8" fmla="*/ 3596640 h 6858000"/>
              <a:gd name="connsiteX9" fmla="*/ 11768178 w 12192000"/>
              <a:gd name="connsiteY9" fmla="*/ 3596640 h 6858000"/>
              <a:gd name="connsiteX10" fmla="*/ 12035246 w 12192000"/>
              <a:gd name="connsiteY10" fmla="*/ 3329572 h 6858000"/>
              <a:gd name="connsiteX11" fmla="*/ 12035246 w 12192000"/>
              <a:gd name="connsiteY11" fmla="*/ 2261331 h 6858000"/>
              <a:gd name="connsiteX12" fmla="*/ 11768178 w 12192000"/>
              <a:gd name="connsiteY12" fmla="*/ 1994263 h 6858000"/>
              <a:gd name="connsiteX13" fmla="*/ 10447388 w 12192000"/>
              <a:gd name="connsiteY13" fmla="*/ 1994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0447388" y="1994263"/>
                </a:moveTo>
                <a:cubicBezTo>
                  <a:pt x="10299890" y="1994263"/>
                  <a:pt x="10180320" y="2113833"/>
                  <a:pt x="10180320" y="2261331"/>
                </a:cubicBezTo>
                <a:lnTo>
                  <a:pt x="10180320" y="3329572"/>
                </a:lnTo>
                <a:cubicBezTo>
                  <a:pt x="10180320" y="3477070"/>
                  <a:pt x="10299890" y="3596640"/>
                  <a:pt x="10447388" y="3596640"/>
                </a:cubicBezTo>
                <a:lnTo>
                  <a:pt x="11768178" y="3596640"/>
                </a:lnTo>
                <a:cubicBezTo>
                  <a:pt x="11915676" y="3596640"/>
                  <a:pt x="12035246" y="3477070"/>
                  <a:pt x="12035246" y="3329572"/>
                </a:cubicBezTo>
                <a:lnTo>
                  <a:pt x="12035246" y="2261331"/>
                </a:lnTo>
                <a:cubicBezTo>
                  <a:pt x="12035246" y="2113833"/>
                  <a:pt x="11915676" y="1994263"/>
                  <a:pt x="11768178" y="1994263"/>
                </a:cubicBezTo>
                <a:lnTo>
                  <a:pt x="10447388" y="199426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859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56EB03-96EE-A722-A812-529FA5AAB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7" t="28063" r="1786" b="47048"/>
          <a:stretch>
            <a:fillRect/>
          </a:stretch>
        </p:blipFill>
        <p:spPr>
          <a:xfrm>
            <a:off x="7419704" y="1924594"/>
            <a:ext cx="4554583" cy="1706880"/>
          </a:xfrm>
          <a:custGeom>
            <a:avLst/>
            <a:gdLst>
              <a:gd name="connsiteX0" fmla="*/ 284486 w 4554583"/>
              <a:gd name="connsiteY0" fmla="*/ 0 h 1706880"/>
              <a:gd name="connsiteX1" fmla="*/ 4270097 w 4554583"/>
              <a:gd name="connsiteY1" fmla="*/ 0 h 1706880"/>
              <a:gd name="connsiteX2" fmla="*/ 4554583 w 4554583"/>
              <a:gd name="connsiteY2" fmla="*/ 284486 h 1706880"/>
              <a:gd name="connsiteX3" fmla="*/ 4554583 w 4554583"/>
              <a:gd name="connsiteY3" fmla="*/ 1422394 h 1706880"/>
              <a:gd name="connsiteX4" fmla="*/ 4270097 w 4554583"/>
              <a:gd name="connsiteY4" fmla="*/ 1706880 h 1706880"/>
              <a:gd name="connsiteX5" fmla="*/ 284486 w 4554583"/>
              <a:gd name="connsiteY5" fmla="*/ 1706880 h 1706880"/>
              <a:gd name="connsiteX6" fmla="*/ 0 w 4554583"/>
              <a:gd name="connsiteY6" fmla="*/ 1422394 h 1706880"/>
              <a:gd name="connsiteX7" fmla="*/ 0 w 4554583"/>
              <a:gd name="connsiteY7" fmla="*/ 284486 h 1706880"/>
              <a:gd name="connsiteX8" fmla="*/ 284486 w 4554583"/>
              <a:gd name="connsiteY8" fmla="*/ 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4583" h="1706880">
                <a:moveTo>
                  <a:pt x="284486" y="0"/>
                </a:moveTo>
                <a:lnTo>
                  <a:pt x="4270097" y="0"/>
                </a:lnTo>
                <a:cubicBezTo>
                  <a:pt x="4427214" y="0"/>
                  <a:pt x="4554583" y="127369"/>
                  <a:pt x="4554583" y="284486"/>
                </a:cubicBezTo>
                <a:lnTo>
                  <a:pt x="4554583" y="1422394"/>
                </a:lnTo>
                <a:cubicBezTo>
                  <a:pt x="4554583" y="1579511"/>
                  <a:pt x="4427214" y="1706880"/>
                  <a:pt x="4270097" y="1706880"/>
                </a:cubicBezTo>
                <a:lnTo>
                  <a:pt x="284486" y="1706880"/>
                </a:lnTo>
                <a:cubicBezTo>
                  <a:pt x="127369" y="1706880"/>
                  <a:pt x="0" y="1579511"/>
                  <a:pt x="0" y="1422394"/>
                </a:cubicBezTo>
                <a:lnTo>
                  <a:pt x="0" y="284486"/>
                </a:lnTo>
                <a:cubicBezTo>
                  <a:pt x="0" y="127369"/>
                  <a:pt x="127369" y="0"/>
                  <a:pt x="284486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A8869AF-CB8A-32D0-CBD2-02D783E08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704189 w 12192000"/>
              <a:gd name="connsiteY5" fmla="*/ 1924594 h 6858000"/>
              <a:gd name="connsiteX6" fmla="*/ 7419703 w 12192000"/>
              <a:gd name="connsiteY6" fmla="*/ 2209080 h 6858000"/>
              <a:gd name="connsiteX7" fmla="*/ 7419703 w 12192000"/>
              <a:gd name="connsiteY7" fmla="*/ 3346988 h 6858000"/>
              <a:gd name="connsiteX8" fmla="*/ 7704189 w 12192000"/>
              <a:gd name="connsiteY8" fmla="*/ 3631474 h 6858000"/>
              <a:gd name="connsiteX9" fmla="*/ 11689800 w 12192000"/>
              <a:gd name="connsiteY9" fmla="*/ 3631474 h 6858000"/>
              <a:gd name="connsiteX10" fmla="*/ 11974286 w 12192000"/>
              <a:gd name="connsiteY10" fmla="*/ 3346988 h 6858000"/>
              <a:gd name="connsiteX11" fmla="*/ 11974286 w 12192000"/>
              <a:gd name="connsiteY11" fmla="*/ 2209080 h 6858000"/>
              <a:gd name="connsiteX12" fmla="*/ 11689800 w 12192000"/>
              <a:gd name="connsiteY12" fmla="*/ 1924594 h 6858000"/>
              <a:gd name="connsiteX13" fmla="*/ 7704189 w 12192000"/>
              <a:gd name="connsiteY13" fmla="*/ 19245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704189" y="1924594"/>
                </a:moveTo>
                <a:cubicBezTo>
                  <a:pt x="7547072" y="1924594"/>
                  <a:pt x="7419703" y="2051963"/>
                  <a:pt x="7419703" y="2209080"/>
                </a:cubicBezTo>
                <a:lnTo>
                  <a:pt x="7419703" y="3346988"/>
                </a:lnTo>
                <a:cubicBezTo>
                  <a:pt x="7419703" y="3504105"/>
                  <a:pt x="7547072" y="3631474"/>
                  <a:pt x="7704189" y="3631474"/>
                </a:cubicBezTo>
                <a:lnTo>
                  <a:pt x="11689800" y="3631474"/>
                </a:lnTo>
                <a:cubicBezTo>
                  <a:pt x="11846917" y="3631474"/>
                  <a:pt x="11974286" y="3504105"/>
                  <a:pt x="11974286" y="3346988"/>
                </a:cubicBezTo>
                <a:lnTo>
                  <a:pt x="11974286" y="2209080"/>
                </a:lnTo>
                <a:cubicBezTo>
                  <a:pt x="11974286" y="2051963"/>
                  <a:pt x="11846917" y="1924594"/>
                  <a:pt x="11689800" y="1924594"/>
                </a:cubicBezTo>
                <a:lnTo>
                  <a:pt x="7704189" y="19245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276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671394D-0465-AE73-1DF1-C36D67801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1" t="3683" r="23357" b="73206"/>
          <a:stretch>
            <a:fillRect/>
          </a:stretch>
        </p:blipFill>
        <p:spPr>
          <a:xfrm>
            <a:off x="6897189" y="252549"/>
            <a:ext cx="2447109" cy="1584960"/>
          </a:xfrm>
          <a:custGeom>
            <a:avLst/>
            <a:gdLst>
              <a:gd name="connsiteX0" fmla="*/ 264165 w 2447109"/>
              <a:gd name="connsiteY0" fmla="*/ 0 h 1584960"/>
              <a:gd name="connsiteX1" fmla="*/ 2182944 w 2447109"/>
              <a:gd name="connsiteY1" fmla="*/ 0 h 1584960"/>
              <a:gd name="connsiteX2" fmla="*/ 2447109 w 2447109"/>
              <a:gd name="connsiteY2" fmla="*/ 264165 h 1584960"/>
              <a:gd name="connsiteX3" fmla="*/ 2447109 w 2447109"/>
              <a:gd name="connsiteY3" fmla="*/ 1320795 h 1584960"/>
              <a:gd name="connsiteX4" fmla="*/ 2182944 w 2447109"/>
              <a:gd name="connsiteY4" fmla="*/ 1584960 h 1584960"/>
              <a:gd name="connsiteX5" fmla="*/ 264165 w 2447109"/>
              <a:gd name="connsiteY5" fmla="*/ 1584960 h 1584960"/>
              <a:gd name="connsiteX6" fmla="*/ 0 w 2447109"/>
              <a:gd name="connsiteY6" fmla="*/ 1320795 h 1584960"/>
              <a:gd name="connsiteX7" fmla="*/ 0 w 2447109"/>
              <a:gd name="connsiteY7" fmla="*/ 264165 h 1584960"/>
              <a:gd name="connsiteX8" fmla="*/ 264165 w 2447109"/>
              <a:gd name="connsiteY8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109" h="1584960">
                <a:moveTo>
                  <a:pt x="264165" y="0"/>
                </a:moveTo>
                <a:lnTo>
                  <a:pt x="2182944" y="0"/>
                </a:lnTo>
                <a:cubicBezTo>
                  <a:pt x="2328838" y="0"/>
                  <a:pt x="2447109" y="118271"/>
                  <a:pt x="2447109" y="264165"/>
                </a:cubicBezTo>
                <a:lnTo>
                  <a:pt x="2447109" y="1320795"/>
                </a:lnTo>
                <a:cubicBezTo>
                  <a:pt x="2447109" y="1466689"/>
                  <a:pt x="2328838" y="1584960"/>
                  <a:pt x="2182944" y="1584960"/>
                </a:cubicBezTo>
                <a:lnTo>
                  <a:pt x="264165" y="1584960"/>
                </a:lnTo>
                <a:cubicBezTo>
                  <a:pt x="118271" y="1584960"/>
                  <a:pt x="0" y="1466689"/>
                  <a:pt x="0" y="132079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827320A-0D7F-9ABA-1F1F-BC70319DA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161353 w 12192000"/>
              <a:gd name="connsiteY5" fmla="*/ 252549 h 6858000"/>
              <a:gd name="connsiteX6" fmla="*/ 6897188 w 12192000"/>
              <a:gd name="connsiteY6" fmla="*/ 516714 h 6858000"/>
              <a:gd name="connsiteX7" fmla="*/ 6897188 w 12192000"/>
              <a:gd name="connsiteY7" fmla="*/ 1573344 h 6858000"/>
              <a:gd name="connsiteX8" fmla="*/ 7161353 w 12192000"/>
              <a:gd name="connsiteY8" fmla="*/ 1837509 h 6858000"/>
              <a:gd name="connsiteX9" fmla="*/ 9080132 w 12192000"/>
              <a:gd name="connsiteY9" fmla="*/ 1837509 h 6858000"/>
              <a:gd name="connsiteX10" fmla="*/ 9344297 w 12192000"/>
              <a:gd name="connsiteY10" fmla="*/ 1573344 h 6858000"/>
              <a:gd name="connsiteX11" fmla="*/ 9344297 w 12192000"/>
              <a:gd name="connsiteY11" fmla="*/ 516714 h 6858000"/>
              <a:gd name="connsiteX12" fmla="*/ 9080132 w 12192000"/>
              <a:gd name="connsiteY12" fmla="*/ 252549 h 6858000"/>
              <a:gd name="connsiteX13" fmla="*/ 7161353 w 12192000"/>
              <a:gd name="connsiteY13" fmla="*/ 252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161353" y="252549"/>
                </a:moveTo>
                <a:cubicBezTo>
                  <a:pt x="7015459" y="252549"/>
                  <a:pt x="6897188" y="370820"/>
                  <a:pt x="6897188" y="516714"/>
                </a:cubicBezTo>
                <a:lnTo>
                  <a:pt x="6897188" y="1573344"/>
                </a:lnTo>
                <a:cubicBezTo>
                  <a:pt x="6897188" y="1719238"/>
                  <a:pt x="7015459" y="1837509"/>
                  <a:pt x="7161353" y="1837509"/>
                </a:cubicBezTo>
                <a:lnTo>
                  <a:pt x="9080132" y="1837509"/>
                </a:lnTo>
                <a:cubicBezTo>
                  <a:pt x="9226026" y="1837509"/>
                  <a:pt x="9344297" y="1719238"/>
                  <a:pt x="9344297" y="1573344"/>
                </a:cubicBezTo>
                <a:lnTo>
                  <a:pt x="9344297" y="516714"/>
                </a:lnTo>
                <a:cubicBezTo>
                  <a:pt x="9344297" y="370820"/>
                  <a:pt x="9226026" y="252549"/>
                  <a:pt x="9080132" y="252549"/>
                </a:cubicBezTo>
                <a:lnTo>
                  <a:pt x="7161353" y="2525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066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0DFB3BF-7CD6-8983-0FFF-6B3DCB96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683" r="59786" b="75873"/>
          <a:stretch>
            <a:fillRect/>
          </a:stretch>
        </p:blipFill>
        <p:spPr>
          <a:xfrm>
            <a:off x="1950720" y="252549"/>
            <a:ext cx="2952206" cy="1402080"/>
          </a:xfrm>
          <a:custGeom>
            <a:avLst/>
            <a:gdLst>
              <a:gd name="connsiteX0" fmla="*/ 233685 w 2952206"/>
              <a:gd name="connsiteY0" fmla="*/ 0 h 1402080"/>
              <a:gd name="connsiteX1" fmla="*/ 2718521 w 2952206"/>
              <a:gd name="connsiteY1" fmla="*/ 0 h 1402080"/>
              <a:gd name="connsiteX2" fmla="*/ 2952206 w 2952206"/>
              <a:gd name="connsiteY2" fmla="*/ 233685 h 1402080"/>
              <a:gd name="connsiteX3" fmla="*/ 2952206 w 2952206"/>
              <a:gd name="connsiteY3" fmla="*/ 304800 h 1402080"/>
              <a:gd name="connsiteX4" fmla="*/ 2923180 w 2952206"/>
              <a:gd name="connsiteY4" fmla="*/ 304800 h 1402080"/>
              <a:gd name="connsiteX5" fmla="*/ 2821578 w 2952206"/>
              <a:gd name="connsiteY5" fmla="*/ 406402 h 1402080"/>
              <a:gd name="connsiteX6" fmla="*/ 2821578 w 2952206"/>
              <a:gd name="connsiteY6" fmla="*/ 812798 h 1402080"/>
              <a:gd name="connsiteX7" fmla="*/ 2923180 w 2952206"/>
              <a:gd name="connsiteY7" fmla="*/ 914400 h 1402080"/>
              <a:gd name="connsiteX8" fmla="*/ 2952206 w 2952206"/>
              <a:gd name="connsiteY8" fmla="*/ 914400 h 1402080"/>
              <a:gd name="connsiteX9" fmla="*/ 2952206 w 2952206"/>
              <a:gd name="connsiteY9" fmla="*/ 1168395 h 1402080"/>
              <a:gd name="connsiteX10" fmla="*/ 2718521 w 2952206"/>
              <a:gd name="connsiteY10" fmla="*/ 1402080 h 1402080"/>
              <a:gd name="connsiteX11" fmla="*/ 233685 w 2952206"/>
              <a:gd name="connsiteY11" fmla="*/ 1402080 h 1402080"/>
              <a:gd name="connsiteX12" fmla="*/ 0 w 2952206"/>
              <a:gd name="connsiteY12" fmla="*/ 1168395 h 1402080"/>
              <a:gd name="connsiteX13" fmla="*/ 0 w 2952206"/>
              <a:gd name="connsiteY13" fmla="*/ 233685 h 1402080"/>
              <a:gd name="connsiteX14" fmla="*/ 233685 w 2952206"/>
              <a:gd name="connsiteY14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2206" h="1402080">
                <a:moveTo>
                  <a:pt x="233685" y="0"/>
                </a:moveTo>
                <a:lnTo>
                  <a:pt x="2718521" y="0"/>
                </a:lnTo>
                <a:cubicBezTo>
                  <a:pt x="2847582" y="0"/>
                  <a:pt x="2952206" y="104624"/>
                  <a:pt x="2952206" y="233685"/>
                </a:cubicBezTo>
                <a:lnTo>
                  <a:pt x="2952206" y="304800"/>
                </a:lnTo>
                <a:lnTo>
                  <a:pt x="2923180" y="304800"/>
                </a:lnTo>
                <a:cubicBezTo>
                  <a:pt x="2867067" y="304800"/>
                  <a:pt x="2821578" y="350289"/>
                  <a:pt x="2821578" y="406402"/>
                </a:cubicBezTo>
                <a:lnTo>
                  <a:pt x="2821578" y="812798"/>
                </a:lnTo>
                <a:cubicBezTo>
                  <a:pt x="2821578" y="868911"/>
                  <a:pt x="2867067" y="914400"/>
                  <a:pt x="2923180" y="914400"/>
                </a:cubicBezTo>
                <a:lnTo>
                  <a:pt x="2952206" y="914400"/>
                </a:lnTo>
                <a:lnTo>
                  <a:pt x="2952206" y="1168395"/>
                </a:lnTo>
                <a:cubicBezTo>
                  <a:pt x="2952206" y="1297456"/>
                  <a:pt x="2847582" y="1402080"/>
                  <a:pt x="2718521" y="1402080"/>
                </a:cubicBezTo>
                <a:lnTo>
                  <a:pt x="233685" y="1402080"/>
                </a:lnTo>
                <a:cubicBezTo>
                  <a:pt x="104624" y="1402080"/>
                  <a:pt x="0" y="1297456"/>
                  <a:pt x="0" y="1168395"/>
                </a:cubicBezTo>
                <a:lnTo>
                  <a:pt x="0" y="233685"/>
                </a:lnTo>
                <a:cubicBezTo>
                  <a:pt x="0" y="104624"/>
                  <a:pt x="104624" y="0"/>
                  <a:pt x="233685" y="0"/>
                </a:cubicBezTo>
                <a:close/>
              </a:path>
            </a:pathLst>
          </a:cu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960AA1A-C3B5-AD40-2486-31C3C67AD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1" t="3683" r="23357" b="73206"/>
          <a:stretch>
            <a:fillRect/>
          </a:stretch>
        </p:blipFill>
        <p:spPr>
          <a:xfrm>
            <a:off x="6897189" y="252549"/>
            <a:ext cx="2447109" cy="1584960"/>
          </a:xfrm>
          <a:custGeom>
            <a:avLst/>
            <a:gdLst>
              <a:gd name="connsiteX0" fmla="*/ 264165 w 2447109"/>
              <a:gd name="connsiteY0" fmla="*/ 0 h 1584960"/>
              <a:gd name="connsiteX1" fmla="*/ 2182944 w 2447109"/>
              <a:gd name="connsiteY1" fmla="*/ 0 h 1584960"/>
              <a:gd name="connsiteX2" fmla="*/ 2447109 w 2447109"/>
              <a:gd name="connsiteY2" fmla="*/ 264165 h 1584960"/>
              <a:gd name="connsiteX3" fmla="*/ 2447109 w 2447109"/>
              <a:gd name="connsiteY3" fmla="*/ 1320795 h 1584960"/>
              <a:gd name="connsiteX4" fmla="*/ 2182944 w 2447109"/>
              <a:gd name="connsiteY4" fmla="*/ 1584960 h 1584960"/>
              <a:gd name="connsiteX5" fmla="*/ 264165 w 2447109"/>
              <a:gd name="connsiteY5" fmla="*/ 1584960 h 1584960"/>
              <a:gd name="connsiteX6" fmla="*/ 0 w 2447109"/>
              <a:gd name="connsiteY6" fmla="*/ 1320795 h 1584960"/>
              <a:gd name="connsiteX7" fmla="*/ 0 w 2447109"/>
              <a:gd name="connsiteY7" fmla="*/ 914400 h 1584960"/>
              <a:gd name="connsiteX8" fmla="*/ 20320 w 2447109"/>
              <a:gd name="connsiteY8" fmla="*/ 914400 h 1584960"/>
              <a:gd name="connsiteX9" fmla="*/ 121922 w 2447109"/>
              <a:gd name="connsiteY9" fmla="*/ 812798 h 1584960"/>
              <a:gd name="connsiteX10" fmla="*/ 121922 w 2447109"/>
              <a:gd name="connsiteY10" fmla="*/ 406402 h 1584960"/>
              <a:gd name="connsiteX11" fmla="*/ 20320 w 2447109"/>
              <a:gd name="connsiteY11" fmla="*/ 304800 h 1584960"/>
              <a:gd name="connsiteX12" fmla="*/ 0 w 2447109"/>
              <a:gd name="connsiteY12" fmla="*/ 304800 h 1584960"/>
              <a:gd name="connsiteX13" fmla="*/ 0 w 2447109"/>
              <a:gd name="connsiteY13" fmla="*/ 264165 h 1584960"/>
              <a:gd name="connsiteX14" fmla="*/ 264165 w 2447109"/>
              <a:gd name="connsiteY1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47109" h="1584960">
                <a:moveTo>
                  <a:pt x="264165" y="0"/>
                </a:moveTo>
                <a:lnTo>
                  <a:pt x="2182944" y="0"/>
                </a:lnTo>
                <a:cubicBezTo>
                  <a:pt x="2328838" y="0"/>
                  <a:pt x="2447109" y="118271"/>
                  <a:pt x="2447109" y="264165"/>
                </a:cubicBezTo>
                <a:lnTo>
                  <a:pt x="2447109" y="1320795"/>
                </a:lnTo>
                <a:cubicBezTo>
                  <a:pt x="2447109" y="1466689"/>
                  <a:pt x="2328838" y="1584960"/>
                  <a:pt x="2182944" y="1584960"/>
                </a:cubicBezTo>
                <a:lnTo>
                  <a:pt x="264165" y="1584960"/>
                </a:lnTo>
                <a:cubicBezTo>
                  <a:pt x="118271" y="1584960"/>
                  <a:pt x="0" y="1466689"/>
                  <a:pt x="0" y="1320795"/>
                </a:cubicBezTo>
                <a:lnTo>
                  <a:pt x="0" y="914400"/>
                </a:lnTo>
                <a:lnTo>
                  <a:pt x="20320" y="914400"/>
                </a:lnTo>
                <a:cubicBezTo>
                  <a:pt x="76433" y="914400"/>
                  <a:pt x="121922" y="868911"/>
                  <a:pt x="121922" y="812798"/>
                </a:cubicBezTo>
                <a:lnTo>
                  <a:pt x="121922" y="406402"/>
                </a:lnTo>
                <a:cubicBezTo>
                  <a:pt x="121922" y="350289"/>
                  <a:pt x="76433" y="304800"/>
                  <a:pt x="20320" y="304800"/>
                </a:cubicBezTo>
                <a:lnTo>
                  <a:pt x="0" y="304800"/>
                </a:ln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CEBAE8E-E849-B123-AE80-49334C1F2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4" t="8127" r="43429" b="82984"/>
          <a:stretch>
            <a:fillRect/>
          </a:stretch>
        </p:blipFill>
        <p:spPr>
          <a:xfrm>
            <a:off x="4902926" y="557349"/>
            <a:ext cx="1994262" cy="609600"/>
          </a:xfrm>
          <a:custGeom>
            <a:avLst/>
            <a:gdLst>
              <a:gd name="connsiteX0" fmla="*/ 0 w 1994262"/>
              <a:gd name="connsiteY0" fmla="*/ 0 h 609600"/>
              <a:gd name="connsiteX1" fmla="*/ 1994262 w 1994262"/>
              <a:gd name="connsiteY1" fmla="*/ 0 h 609600"/>
              <a:gd name="connsiteX2" fmla="*/ 1994262 w 1994262"/>
              <a:gd name="connsiteY2" fmla="*/ 609600 h 609600"/>
              <a:gd name="connsiteX3" fmla="*/ 0 w 1994262"/>
              <a:gd name="connsiteY3" fmla="*/ 609600 h 609600"/>
              <a:gd name="connsiteX4" fmla="*/ 0 w 1994262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4262" h="609600">
                <a:moveTo>
                  <a:pt x="0" y="0"/>
                </a:moveTo>
                <a:lnTo>
                  <a:pt x="1994262" y="0"/>
                </a:lnTo>
                <a:lnTo>
                  <a:pt x="1994262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933B5A2-786B-BF25-8897-C8EA00C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2184405 w 12192000"/>
              <a:gd name="connsiteY5" fmla="*/ 252549 h 6858000"/>
              <a:gd name="connsiteX6" fmla="*/ 1950720 w 12192000"/>
              <a:gd name="connsiteY6" fmla="*/ 486234 h 6858000"/>
              <a:gd name="connsiteX7" fmla="*/ 1950720 w 12192000"/>
              <a:gd name="connsiteY7" fmla="*/ 1420944 h 6858000"/>
              <a:gd name="connsiteX8" fmla="*/ 2184405 w 12192000"/>
              <a:gd name="connsiteY8" fmla="*/ 1654629 h 6858000"/>
              <a:gd name="connsiteX9" fmla="*/ 4669241 w 12192000"/>
              <a:gd name="connsiteY9" fmla="*/ 1654629 h 6858000"/>
              <a:gd name="connsiteX10" fmla="*/ 4902926 w 12192000"/>
              <a:gd name="connsiteY10" fmla="*/ 1420944 h 6858000"/>
              <a:gd name="connsiteX11" fmla="*/ 4902926 w 12192000"/>
              <a:gd name="connsiteY11" fmla="*/ 1166949 h 6858000"/>
              <a:gd name="connsiteX12" fmla="*/ 6897188 w 12192000"/>
              <a:gd name="connsiteY12" fmla="*/ 1166949 h 6858000"/>
              <a:gd name="connsiteX13" fmla="*/ 6897188 w 12192000"/>
              <a:gd name="connsiteY13" fmla="*/ 1573344 h 6858000"/>
              <a:gd name="connsiteX14" fmla="*/ 7161353 w 12192000"/>
              <a:gd name="connsiteY14" fmla="*/ 1837509 h 6858000"/>
              <a:gd name="connsiteX15" fmla="*/ 9080132 w 12192000"/>
              <a:gd name="connsiteY15" fmla="*/ 1837509 h 6858000"/>
              <a:gd name="connsiteX16" fmla="*/ 9344297 w 12192000"/>
              <a:gd name="connsiteY16" fmla="*/ 1573344 h 6858000"/>
              <a:gd name="connsiteX17" fmla="*/ 9344297 w 12192000"/>
              <a:gd name="connsiteY17" fmla="*/ 516714 h 6858000"/>
              <a:gd name="connsiteX18" fmla="*/ 9080132 w 12192000"/>
              <a:gd name="connsiteY18" fmla="*/ 252549 h 6858000"/>
              <a:gd name="connsiteX19" fmla="*/ 7161353 w 12192000"/>
              <a:gd name="connsiteY19" fmla="*/ 252549 h 6858000"/>
              <a:gd name="connsiteX20" fmla="*/ 6897188 w 12192000"/>
              <a:gd name="connsiteY20" fmla="*/ 516714 h 6858000"/>
              <a:gd name="connsiteX21" fmla="*/ 6897188 w 12192000"/>
              <a:gd name="connsiteY21" fmla="*/ 557349 h 6858000"/>
              <a:gd name="connsiteX22" fmla="*/ 4902926 w 12192000"/>
              <a:gd name="connsiteY22" fmla="*/ 557349 h 6858000"/>
              <a:gd name="connsiteX23" fmla="*/ 4902926 w 12192000"/>
              <a:gd name="connsiteY23" fmla="*/ 486234 h 6858000"/>
              <a:gd name="connsiteX24" fmla="*/ 4669241 w 12192000"/>
              <a:gd name="connsiteY24" fmla="*/ 252549 h 6858000"/>
              <a:gd name="connsiteX25" fmla="*/ 2184405 w 12192000"/>
              <a:gd name="connsiteY25" fmla="*/ 252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184405" y="252549"/>
                </a:moveTo>
                <a:cubicBezTo>
                  <a:pt x="2055344" y="252549"/>
                  <a:pt x="1950720" y="357173"/>
                  <a:pt x="1950720" y="486234"/>
                </a:cubicBezTo>
                <a:lnTo>
                  <a:pt x="1950720" y="1420944"/>
                </a:lnTo>
                <a:cubicBezTo>
                  <a:pt x="1950720" y="1550005"/>
                  <a:pt x="2055344" y="1654629"/>
                  <a:pt x="2184405" y="1654629"/>
                </a:cubicBezTo>
                <a:lnTo>
                  <a:pt x="4669241" y="1654629"/>
                </a:lnTo>
                <a:cubicBezTo>
                  <a:pt x="4798302" y="1654629"/>
                  <a:pt x="4902926" y="1550005"/>
                  <a:pt x="4902926" y="1420944"/>
                </a:cubicBezTo>
                <a:lnTo>
                  <a:pt x="4902926" y="1166949"/>
                </a:lnTo>
                <a:lnTo>
                  <a:pt x="6897188" y="1166949"/>
                </a:lnTo>
                <a:lnTo>
                  <a:pt x="6897188" y="1573344"/>
                </a:lnTo>
                <a:cubicBezTo>
                  <a:pt x="6897188" y="1719238"/>
                  <a:pt x="7015459" y="1837509"/>
                  <a:pt x="7161353" y="1837509"/>
                </a:cubicBezTo>
                <a:lnTo>
                  <a:pt x="9080132" y="1837509"/>
                </a:lnTo>
                <a:cubicBezTo>
                  <a:pt x="9226026" y="1837509"/>
                  <a:pt x="9344297" y="1719238"/>
                  <a:pt x="9344297" y="1573344"/>
                </a:cubicBezTo>
                <a:lnTo>
                  <a:pt x="9344297" y="516714"/>
                </a:lnTo>
                <a:cubicBezTo>
                  <a:pt x="9344297" y="370820"/>
                  <a:pt x="9226026" y="252549"/>
                  <a:pt x="9080132" y="252549"/>
                </a:cubicBezTo>
                <a:lnTo>
                  <a:pt x="7161353" y="252549"/>
                </a:lnTo>
                <a:cubicBezTo>
                  <a:pt x="7015459" y="252549"/>
                  <a:pt x="6897188" y="370820"/>
                  <a:pt x="6897188" y="516714"/>
                </a:cubicBezTo>
                <a:lnTo>
                  <a:pt x="6897188" y="557349"/>
                </a:lnTo>
                <a:lnTo>
                  <a:pt x="4902926" y="557349"/>
                </a:lnTo>
                <a:lnTo>
                  <a:pt x="4902926" y="486234"/>
                </a:lnTo>
                <a:cubicBezTo>
                  <a:pt x="4902926" y="357173"/>
                  <a:pt x="4798302" y="252549"/>
                  <a:pt x="4669241" y="252549"/>
                </a:cubicBezTo>
                <a:lnTo>
                  <a:pt x="2184405" y="252549"/>
                </a:lnTo>
                <a:close/>
              </a:path>
            </a:pathLst>
          </a:cu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16B4046-9FE0-0AB1-87D0-9C808FC73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3" t="8127" r="59786" b="82984"/>
          <a:stretch>
            <a:fillRect/>
          </a:stretch>
        </p:blipFill>
        <p:spPr>
          <a:xfrm>
            <a:off x="4772298" y="557349"/>
            <a:ext cx="130628" cy="609600"/>
          </a:xfrm>
          <a:custGeom>
            <a:avLst/>
            <a:gdLst>
              <a:gd name="connsiteX0" fmla="*/ 101602 w 130628"/>
              <a:gd name="connsiteY0" fmla="*/ 0 h 609600"/>
              <a:gd name="connsiteX1" fmla="*/ 130628 w 130628"/>
              <a:gd name="connsiteY1" fmla="*/ 0 h 609600"/>
              <a:gd name="connsiteX2" fmla="*/ 130628 w 130628"/>
              <a:gd name="connsiteY2" fmla="*/ 609600 h 609600"/>
              <a:gd name="connsiteX3" fmla="*/ 101602 w 130628"/>
              <a:gd name="connsiteY3" fmla="*/ 609600 h 609600"/>
              <a:gd name="connsiteX4" fmla="*/ 0 w 130628"/>
              <a:gd name="connsiteY4" fmla="*/ 507998 h 609600"/>
              <a:gd name="connsiteX5" fmla="*/ 0 w 130628"/>
              <a:gd name="connsiteY5" fmla="*/ 101602 h 609600"/>
              <a:gd name="connsiteX6" fmla="*/ 101602 w 130628"/>
              <a:gd name="connsiteY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628" h="609600">
                <a:moveTo>
                  <a:pt x="101602" y="0"/>
                </a:moveTo>
                <a:lnTo>
                  <a:pt x="130628" y="0"/>
                </a:lnTo>
                <a:lnTo>
                  <a:pt x="130628" y="609600"/>
                </a:ln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489"/>
                  <a:pt x="45489" y="0"/>
                  <a:pt x="101602" y="0"/>
                </a:cubicBezTo>
                <a:close/>
              </a:path>
            </a:pathLst>
          </a:cu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7D2228-FCC0-4B68-970A-8B350ADE0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1" t="8127" r="42429" b="82984"/>
          <a:stretch>
            <a:fillRect/>
          </a:stretch>
        </p:blipFill>
        <p:spPr>
          <a:xfrm>
            <a:off x="6897188" y="557349"/>
            <a:ext cx="121922" cy="609600"/>
          </a:xfrm>
          <a:custGeom>
            <a:avLst/>
            <a:gdLst>
              <a:gd name="connsiteX0" fmla="*/ 0 w 121922"/>
              <a:gd name="connsiteY0" fmla="*/ 0 h 609600"/>
              <a:gd name="connsiteX1" fmla="*/ 20320 w 121922"/>
              <a:gd name="connsiteY1" fmla="*/ 0 h 609600"/>
              <a:gd name="connsiteX2" fmla="*/ 121922 w 121922"/>
              <a:gd name="connsiteY2" fmla="*/ 101602 h 609600"/>
              <a:gd name="connsiteX3" fmla="*/ 121922 w 121922"/>
              <a:gd name="connsiteY3" fmla="*/ 507998 h 609600"/>
              <a:gd name="connsiteX4" fmla="*/ 20320 w 121922"/>
              <a:gd name="connsiteY4" fmla="*/ 609600 h 609600"/>
              <a:gd name="connsiteX5" fmla="*/ 0 w 121922"/>
              <a:gd name="connsiteY5" fmla="*/ 609600 h 609600"/>
              <a:gd name="connsiteX6" fmla="*/ 0 w 121922"/>
              <a:gd name="connsiteY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2" h="609600">
                <a:moveTo>
                  <a:pt x="0" y="0"/>
                </a:moveTo>
                <a:lnTo>
                  <a:pt x="20320" y="0"/>
                </a:lnTo>
                <a:cubicBezTo>
                  <a:pt x="76433" y="0"/>
                  <a:pt x="121922" y="45489"/>
                  <a:pt x="121922" y="101602"/>
                </a:cubicBezTo>
                <a:lnTo>
                  <a:pt x="121922" y="507998"/>
                </a:lnTo>
                <a:cubicBezTo>
                  <a:pt x="121922" y="564111"/>
                  <a:pt x="76433" y="609600"/>
                  <a:pt x="20320" y="609600"/>
                </a:cubicBez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97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1A28832-1836-868D-B826-9D32CAE0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0" t="3556" r="571" b="70032"/>
          <a:stretch>
            <a:fillRect/>
          </a:stretch>
        </p:blipFill>
        <p:spPr>
          <a:xfrm>
            <a:off x="9265921" y="243841"/>
            <a:ext cx="2856411" cy="1811383"/>
          </a:xfrm>
          <a:custGeom>
            <a:avLst/>
            <a:gdLst>
              <a:gd name="connsiteX0" fmla="*/ 301903 w 2856411"/>
              <a:gd name="connsiteY0" fmla="*/ 0 h 1811383"/>
              <a:gd name="connsiteX1" fmla="*/ 2554508 w 2856411"/>
              <a:gd name="connsiteY1" fmla="*/ 0 h 1811383"/>
              <a:gd name="connsiteX2" fmla="*/ 2856411 w 2856411"/>
              <a:gd name="connsiteY2" fmla="*/ 301903 h 1811383"/>
              <a:gd name="connsiteX3" fmla="*/ 2856411 w 2856411"/>
              <a:gd name="connsiteY3" fmla="*/ 1509480 h 1811383"/>
              <a:gd name="connsiteX4" fmla="*/ 2554508 w 2856411"/>
              <a:gd name="connsiteY4" fmla="*/ 1811383 h 1811383"/>
              <a:gd name="connsiteX5" fmla="*/ 301903 w 2856411"/>
              <a:gd name="connsiteY5" fmla="*/ 1811383 h 1811383"/>
              <a:gd name="connsiteX6" fmla="*/ 0 w 2856411"/>
              <a:gd name="connsiteY6" fmla="*/ 1509480 h 1811383"/>
              <a:gd name="connsiteX7" fmla="*/ 0 w 2856411"/>
              <a:gd name="connsiteY7" fmla="*/ 301903 h 1811383"/>
              <a:gd name="connsiteX8" fmla="*/ 301903 w 2856411"/>
              <a:gd name="connsiteY8" fmla="*/ 0 h 181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6411" h="1811383">
                <a:moveTo>
                  <a:pt x="301903" y="0"/>
                </a:moveTo>
                <a:lnTo>
                  <a:pt x="2554508" y="0"/>
                </a:lnTo>
                <a:cubicBezTo>
                  <a:pt x="2721244" y="0"/>
                  <a:pt x="2856411" y="135167"/>
                  <a:pt x="2856411" y="301903"/>
                </a:cubicBezTo>
                <a:lnTo>
                  <a:pt x="2856411" y="1509480"/>
                </a:lnTo>
                <a:cubicBezTo>
                  <a:pt x="2856411" y="1676216"/>
                  <a:pt x="2721244" y="1811383"/>
                  <a:pt x="2554508" y="1811383"/>
                </a:cubicBezTo>
                <a:lnTo>
                  <a:pt x="301903" y="1811383"/>
                </a:lnTo>
                <a:cubicBezTo>
                  <a:pt x="135167" y="1811383"/>
                  <a:pt x="0" y="1676216"/>
                  <a:pt x="0" y="1509480"/>
                </a:cubicBezTo>
                <a:lnTo>
                  <a:pt x="0" y="301903"/>
                </a:lnTo>
                <a:cubicBezTo>
                  <a:pt x="0" y="135167"/>
                  <a:pt x="135167" y="0"/>
                  <a:pt x="301903" y="0"/>
                </a:cubicBezTo>
                <a:close/>
              </a:path>
            </a:pathLst>
          </a:cu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EF917F-0C3C-F8A4-4B40-A87A5B9AD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9567823 w 12192000"/>
              <a:gd name="connsiteY5" fmla="*/ 243840 h 6858000"/>
              <a:gd name="connsiteX6" fmla="*/ 9265920 w 12192000"/>
              <a:gd name="connsiteY6" fmla="*/ 545743 h 6858000"/>
              <a:gd name="connsiteX7" fmla="*/ 9265920 w 12192000"/>
              <a:gd name="connsiteY7" fmla="*/ 1753320 h 6858000"/>
              <a:gd name="connsiteX8" fmla="*/ 9567823 w 12192000"/>
              <a:gd name="connsiteY8" fmla="*/ 2055223 h 6858000"/>
              <a:gd name="connsiteX9" fmla="*/ 11820428 w 12192000"/>
              <a:gd name="connsiteY9" fmla="*/ 2055223 h 6858000"/>
              <a:gd name="connsiteX10" fmla="*/ 12122331 w 12192000"/>
              <a:gd name="connsiteY10" fmla="*/ 1753320 h 6858000"/>
              <a:gd name="connsiteX11" fmla="*/ 12122331 w 12192000"/>
              <a:gd name="connsiteY11" fmla="*/ 545743 h 6858000"/>
              <a:gd name="connsiteX12" fmla="*/ 11820428 w 12192000"/>
              <a:gd name="connsiteY12" fmla="*/ 243840 h 6858000"/>
              <a:gd name="connsiteX13" fmla="*/ 9567823 w 12192000"/>
              <a:gd name="connsiteY13" fmla="*/ 2438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9567823" y="243840"/>
                </a:moveTo>
                <a:cubicBezTo>
                  <a:pt x="9401087" y="243840"/>
                  <a:pt x="9265920" y="379007"/>
                  <a:pt x="9265920" y="545743"/>
                </a:cubicBezTo>
                <a:lnTo>
                  <a:pt x="9265920" y="1753320"/>
                </a:lnTo>
                <a:cubicBezTo>
                  <a:pt x="9265920" y="1920056"/>
                  <a:pt x="9401087" y="2055223"/>
                  <a:pt x="9567823" y="2055223"/>
                </a:cubicBezTo>
                <a:lnTo>
                  <a:pt x="11820428" y="2055223"/>
                </a:lnTo>
                <a:cubicBezTo>
                  <a:pt x="11987164" y="2055223"/>
                  <a:pt x="12122331" y="1920056"/>
                  <a:pt x="12122331" y="1753320"/>
                </a:cubicBezTo>
                <a:lnTo>
                  <a:pt x="12122331" y="545743"/>
                </a:lnTo>
                <a:cubicBezTo>
                  <a:pt x="12122331" y="379007"/>
                  <a:pt x="11987164" y="243840"/>
                  <a:pt x="11820428" y="243840"/>
                </a:cubicBezTo>
                <a:lnTo>
                  <a:pt x="9567823" y="24384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535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86107FC-54CA-E70B-12BD-A1CCA0785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" t="68571" r="57286" b="2476"/>
          <a:stretch>
            <a:fillRect/>
          </a:stretch>
        </p:blipFill>
        <p:spPr>
          <a:xfrm>
            <a:off x="452846" y="4702629"/>
            <a:ext cx="4754880" cy="1985554"/>
          </a:xfrm>
          <a:custGeom>
            <a:avLst/>
            <a:gdLst>
              <a:gd name="connsiteX0" fmla="*/ 330932 w 4754880"/>
              <a:gd name="connsiteY0" fmla="*/ 0 h 1985554"/>
              <a:gd name="connsiteX1" fmla="*/ 4423948 w 4754880"/>
              <a:gd name="connsiteY1" fmla="*/ 0 h 1985554"/>
              <a:gd name="connsiteX2" fmla="*/ 4754880 w 4754880"/>
              <a:gd name="connsiteY2" fmla="*/ 330932 h 1985554"/>
              <a:gd name="connsiteX3" fmla="*/ 4754880 w 4754880"/>
              <a:gd name="connsiteY3" fmla="*/ 1654622 h 1985554"/>
              <a:gd name="connsiteX4" fmla="*/ 4423948 w 4754880"/>
              <a:gd name="connsiteY4" fmla="*/ 1985554 h 1985554"/>
              <a:gd name="connsiteX5" fmla="*/ 330932 w 4754880"/>
              <a:gd name="connsiteY5" fmla="*/ 1985554 h 1985554"/>
              <a:gd name="connsiteX6" fmla="*/ 0 w 4754880"/>
              <a:gd name="connsiteY6" fmla="*/ 1654622 h 1985554"/>
              <a:gd name="connsiteX7" fmla="*/ 0 w 4754880"/>
              <a:gd name="connsiteY7" fmla="*/ 330932 h 1985554"/>
              <a:gd name="connsiteX8" fmla="*/ 330932 w 4754880"/>
              <a:gd name="connsiteY8" fmla="*/ 0 h 198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4880" h="1985554">
                <a:moveTo>
                  <a:pt x="330932" y="0"/>
                </a:moveTo>
                <a:lnTo>
                  <a:pt x="4423948" y="0"/>
                </a:lnTo>
                <a:cubicBezTo>
                  <a:pt x="4606717" y="0"/>
                  <a:pt x="4754880" y="148163"/>
                  <a:pt x="4754880" y="330932"/>
                </a:cubicBezTo>
                <a:lnTo>
                  <a:pt x="4754880" y="1654622"/>
                </a:lnTo>
                <a:cubicBezTo>
                  <a:pt x="4754880" y="1837391"/>
                  <a:pt x="4606717" y="1985554"/>
                  <a:pt x="4423948" y="1985554"/>
                </a:cubicBezTo>
                <a:lnTo>
                  <a:pt x="330932" y="1985554"/>
                </a:lnTo>
                <a:cubicBezTo>
                  <a:pt x="148163" y="1985554"/>
                  <a:pt x="0" y="1837391"/>
                  <a:pt x="0" y="1654622"/>
                </a:cubicBezTo>
                <a:lnTo>
                  <a:pt x="0" y="330932"/>
                </a:lnTo>
                <a:cubicBezTo>
                  <a:pt x="0" y="148163"/>
                  <a:pt x="148163" y="0"/>
                  <a:pt x="330932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962CD8D-D4CA-CAD5-228D-D88EB45DE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83778 w 12192000"/>
              <a:gd name="connsiteY5" fmla="*/ 4702629 h 6858000"/>
              <a:gd name="connsiteX6" fmla="*/ 452846 w 12192000"/>
              <a:gd name="connsiteY6" fmla="*/ 5033561 h 6858000"/>
              <a:gd name="connsiteX7" fmla="*/ 452846 w 12192000"/>
              <a:gd name="connsiteY7" fmla="*/ 6357251 h 6858000"/>
              <a:gd name="connsiteX8" fmla="*/ 783778 w 12192000"/>
              <a:gd name="connsiteY8" fmla="*/ 6688183 h 6858000"/>
              <a:gd name="connsiteX9" fmla="*/ 4876794 w 12192000"/>
              <a:gd name="connsiteY9" fmla="*/ 6688183 h 6858000"/>
              <a:gd name="connsiteX10" fmla="*/ 5207726 w 12192000"/>
              <a:gd name="connsiteY10" fmla="*/ 6357251 h 6858000"/>
              <a:gd name="connsiteX11" fmla="*/ 5207726 w 12192000"/>
              <a:gd name="connsiteY11" fmla="*/ 5033561 h 6858000"/>
              <a:gd name="connsiteX12" fmla="*/ 4876794 w 12192000"/>
              <a:gd name="connsiteY12" fmla="*/ 4702629 h 6858000"/>
              <a:gd name="connsiteX13" fmla="*/ 783778 w 12192000"/>
              <a:gd name="connsiteY13" fmla="*/ 4702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83778" y="4702629"/>
                </a:moveTo>
                <a:cubicBezTo>
                  <a:pt x="601009" y="4702629"/>
                  <a:pt x="452846" y="4850792"/>
                  <a:pt x="452846" y="5033561"/>
                </a:cubicBezTo>
                <a:lnTo>
                  <a:pt x="452846" y="6357251"/>
                </a:lnTo>
                <a:cubicBezTo>
                  <a:pt x="452846" y="6540020"/>
                  <a:pt x="601009" y="6688183"/>
                  <a:pt x="783778" y="6688183"/>
                </a:cubicBezTo>
                <a:lnTo>
                  <a:pt x="4876794" y="6688183"/>
                </a:lnTo>
                <a:cubicBezTo>
                  <a:pt x="5059563" y="6688183"/>
                  <a:pt x="5207726" y="6540020"/>
                  <a:pt x="5207726" y="6357251"/>
                </a:cubicBezTo>
                <a:lnTo>
                  <a:pt x="5207726" y="5033561"/>
                </a:lnTo>
                <a:cubicBezTo>
                  <a:pt x="5207726" y="4850792"/>
                  <a:pt x="5059563" y="4702629"/>
                  <a:pt x="4876794" y="4702629"/>
                </a:cubicBezTo>
                <a:lnTo>
                  <a:pt x="783778" y="470262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057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9D8252A-72DA-A019-E303-94C2FFE99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8" r="9089" b="791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49E6F-2F1B-695B-A735-105B3F48B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625683"/>
            <a:ext cx="5618020" cy="56066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600" b="1" dirty="0"/>
              <a:t>	</a:t>
            </a:r>
            <a:r>
              <a:rPr lang="en-US" sz="4000" b="1" dirty="0"/>
              <a:t>Mithun Shanbhag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Consulting: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Azure, .NET, Angular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CTO, Architect, Developer Services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Building micro-SaaS</a:t>
            </a:r>
            <a:r>
              <a:rPr lang="en-US" sz="2000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cloudskew.com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quiz.konfhub.com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and more…..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/>
            <a:r>
              <a:rPr lang="en-US" sz="2000" b="1" dirty="0"/>
              <a:t>Ex Microsoft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Windows Server, CLR, Visual Studio, Azure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Twitter: </a:t>
            </a:r>
            <a:r>
              <a:rPr lang="en-US" sz="2000" dirty="0"/>
              <a:t>@MithunShanbhag</a:t>
            </a:r>
          </a:p>
          <a:p>
            <a:pPr algn="l"/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3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CF69120-DBDA-2984-DE30-22BF06BE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05A2-4E5A-E8D6-D9F9-49DE7A3E0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6686"/>
            <a:ext cx="10515600" cy="54802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Scaling Challenges?</a:t>
            </a:r>
          </a:p>
        </p:txBody>
      </p:sp>
    </p:spTree>
    <p:extLst>
      <p:ext uri="{BB962C8B-B14F-4D97-AF65-F5344CB8AC3E}">
        <p14:creationId xmlns:p14="http://schemas.microsoft.com/office/powerpoint/2010/main" val="332243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CF69120-DBDA-2984-DE30-22BF06BE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25E829-6AEE-8633-BD63-B8065B45C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t="3154" r="57419" b="74910"/>
          <a:stretch>
            <a:fillRect/>
          </a:stretch>
        </p:blipFill>
        <p:spPr>
          <a:xfrm>
            <a:off x="1936956" y="216311"/>
            <a:ext cx="3254477" cy="1504335"/>
          </a:xfrm>
          <a:custGeom>
            <a:avLst/>
            <a:gdLst>
              <a:gd name="connsiteX0" fmla="*/ 250728 w 3254477"/>
              <a:gd name="connsiteY0" fmla="*/ 0 h 1504335"/>
              <a:gd name="connsiteX1" fmla="*/ 3003749 w 3254477"/>
              <a:gd name="connsiteY1" fmla="*/ 0 h 1504335"/>
              <a:gd name="connsiteX2" fmla="*/ 3254477 w 3254477"/>
              <a:gd name="connsiteY2" fmla="*/ 250728 h 1504335"/>
              <a:gd name="connsiteX3" fmla="*/ 3254477 w 3254477"/>
              <a:gd name="connsiteY3" fmla="*/ 1253607 h 1504335"/>
              <a:gd name="connsiteX4" fmla="*/ 3003749 w 3254477"/>
              <a:gd name="connsiteY4" fmla="*/ 1504335 h 1504335"/>
              <a:gd name="connsiteX5" fmla="*/ 250728 w 3254477"/>
              <a:gd name="connsiteY5" fmla="*/ 1504335 h 1504335"/>
              <a:gd name="connsiteX6" fmla="*/ 0 w 3254477"/>
              <a:gd name="connsiteY6" fmla="*/ 1253607 h 1504335"/>
              <a:gd name="connsiteX7" fmla="*/ 0 w 3254477"/>
              <a:gd name="connsiteY7" fmla="*/ 250728 h 1504335"/>
              <a:gd name="connsiteX8" fmla="*/ 250728 w 3254477"/>
              <a:gd name="connsiteY8" fmla="*/ 0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4477" h="1504335">
                <a:moveTo>
                  <a:pt x="250728" y="0"/>
                </a:moveTo>
                <a:lnTo>
                  <a:pt x="3003749" y="0"/>
                </a:lnTo>
                <a:cubicBezTo>
                  <a:pt x="3142222" y="0"/>
                  <a:pt x="3254477" y="112255"/>
                  <a:pt x="3254477" y="250728"/>
                </a:cubicBezTo>
                <a:lnTo>
                  <a:pt x="3254477" y="1253607"/>
                </a:lnTo>
                <a:cubicBezTo>
                  <a:pt x="3254477" y="1392080"/>
                  <a:pt x="3142222" y="1504335"/>
                  <a:pt x="3003749" y="1504335"/>
                </a:cubicBezTo>
                <a:lnTo>
                  <a:pt x="250728" y="1504335"/>
                </a:lnTo>
                <a:cubicBezTo>
                  <a:pt x="112255" y="1504335"/>
                  <a:pt x="0" y="1392080"/>
                  <a:pt x="0" y="1253607"/>
                </a:cubicBezTo>
                <a:lnTo>
                  <a:pt x="0" y="250728"/>
                </a:lnTo>
                <a:cubicBezTo>
                  <a:pt x="0" y="112255"/>
                  <a:pt x="112255" y="0"/>
                  <a:pt x="250728" y="0"/>
                </a:cubicBezTo>
                <a:close/>
              </a:path>
            </a:pathLst>
          </a:cu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D8F0B69-5700-9E64-19D6-367057A95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2187683 w 12192000"/>
              <a:gd name="connsiteY5" fmla="*/ 216310 h 6858000"/>
              <a:gd name="connsiteX6" fmla="*/ 1936955 w 12192000"/>
              <a:gd name="connsiteY6" fmla="*/ 467038 h 6858000"/>
              <a:gd name="connsiteX7" fmla="*/ 1936955 w 12192000"/>
              <a:gd name="connsiteY7" fmla="*/ 1469917 h 6858000"/>
              <a:gd name="connsiteX8" fmla="*/ 2187683 w 12192000"/>
              <a:gd name="connsiteY8" fmla="*/ 1720645 h 6858000"/>
              <a:gd name="connsiteX9" fmla="*/ 4940704 w 12192000"/>
              <a:gd name="connsiteY9" fmla="*/ 1720645 h 6858000"/>
              <a:gd name="connsiteX10" fmla="*/ 5191432 w 12192000"/>
              <a:gd name="connsiteY10" fmla="*/ 1469917 h 6858000"/>
              <a:gd name="connsiteX11" fmla="*/ 5191432 w 12192000"/>
              <a:gd name="connsiteY11" fmla="*/ 467038 h 6858000"/>
              <a:gd name="connsiteX12" fmla="*/ 4940704 w 12192000"/>
              <a:gd name="connsiteY12" fmla="*/ 216310 h 6858000"/>
              <a:gd name="connsiteX13" fmla="*/ 2187683 w 12192000"/>
              <a:gd name="connsiteY13" fmla="*/ 2163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187683" y="216310"/>
                </a:moveTo>
                <a:cubicBezTo>
                  <a:pt x="2049210" y="216310"/>
                  <a:pt x="1936955" y="328565"/>
                  <a:pt x="1936955" y="467038"/>
                </a:cubicBezTo>
                <a:lnTo>
                  <a:pt x="1936955" y="1469917"/>
                </a:lnTo>
                <a:cubicBezTo>
                  <a:pt x="1936955" y="1608390"/>
                  <a:pt x="2049210" y="1720645"/>
                  <a:pt x="2187683" y="1720645"/>
                </a:cubicBezTo>
                <a:lnTo>
                  <a:pt x="4940704" y="1720645"/>
                </a:lnTo>
                <a:cubicBezTo>
                  <a:pt x="5079177" y="1720645"/>
                  <a:pt x="5191432" y="1608390"/>
                  <a:pt x="5191432" y="1469917"/>
                </a:cubicBezTo>
                <a:lnTo>
                  <a:pt x="5191432" y="467038"/>
                </a:lnTo>
                <a:cubicBezTo>
                  <a:pt x="5191432" y="328565"/>
                  <a:pt x="5079177" y="216310"/>
                  <a:pt x="4940704" y="216310"/>
                </a:cubicBezTo>
                <a:lnTo>
                  <a:pt x="2187683" y="216310"/>
                </a:lnTo>
                <a:close/>
              </a:path>
            </a:pathLst>
          </a:custGeom>
        </p:spPr>
      </p:pic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B8BF6FE9-D027-46B6-7AB1-FDA44ECC4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8258" y="1214283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BADE7F-4FAB-B032-0F07-7E0119C99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17491" r="78387" b="51541"/>
          <a:stretch>
            <a:fillRect/>
          </a:stretch>
        </p:blipFill>
        <p:spPr>
          <a:xfrm>
            <a:off x="127819" y="1199535"/>
            <a:ext cx="2507226" cy="2123768"/>
          </a:xfrm>
          <a:custGeom>
            <a:avLst/>
            <a:gdLst>
              <a:gd name="connsiteX0" fmla="*/ 1253613 w 2507226"/>
              <a:gd name="connsiteY0" fmla="*/ 0 h 2123768"/>
              <a:gd name="connsiteX1" fmla="*/ 2507226 w 2507226"/>
              <a:gd name="connsiteY1" fmla="*/ 1061884 h 2123768"/>
              <a:gd name="connsiteX2" fmla="*/ 1253613 w 2507226"/>
              <a:gd name="connsiteY2" fmla="*/ 2123768 h 2123768"/>
              <a:gd name="connsiteX3" fmla="*/ 0 w 2507226"/>
              <a:gd name="connsiteY3" fmla="*/ 1061884 h 2123768"/>
              <a:gd name="connsiteX4" fmla="*/ 1253613 w 2507226"/>
              <a:gd name="connsiteY4" fmla="*/ 0 h 21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226" h="2123768">
                <a:moveTo>
                  <a:pt x="1253613" y="0"/>
                </a:moveTo>
                <a:cubicBezTo>
                  <a:pt x="1945964" y="0"/>
                  <a:pt x="2507226" y="475422"/>
                  <a:pt x="2507226" y="1061884"/>
                </a:cubicBezTo>
                <a:cubicBezTo>
                  <a:pt x="2507226" y="1648346"/>
                  <a:pt x="1945964" y="2123768"/>
                  <a:pt x="1253613" y="2123768"/>
                </a:cubicBezTo>
                <a:cubicBezTo>
                  <a:pt x="561262" y="2123768"/>
                  <a:pt x="0" y="1648346"/>
                  <a:pt x="0" y="1061884"/>
                </a:cubicBezTo>
                <a:cubicBezTo>
                  <a:pt x="0" y="475422"/>
                  <a:pt x="561262" y="0"/>
                  <a:pt x="1253613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B1632A4-E08B-F30F-2847-CA6B9128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381432 w 12192000"/>
              <a:gd name="connsiteY5" fmla="*/ 1199535 h 6858000"/>
              <a:gd name="connsiteX6" fmla="*/ 127819 w 12192000"/>
              <a:gd name="connsiteY6" fmla="*/ 2261419 h 6858000"/>
              <a:gd name="connsiteX7" fmla="*/ 1381432 w 12192000"/>
              <a:gd name="connsiteY7" fmla="*/ 3323303 h 6858000"/>
              <a:gd name="connsiteX8" fmla="*/ 2635045 w 12192000"/>
              <a:gd name="connsiteY8" fmla="*/ 2261419 h 6858000"/>
              <a:gd name="connsiteX9" fmla="*/ 1381432 w 12192000"/>
              <a:gd name="connsiteY9" fmla="*/ 11995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381432" y="1199535"/>
                </a:moveTo>
                <a:cubicBezTo>
                  <a:pt x="689081" y="1199535"/>
                  <a:pt x="127819" y="1674957"/>
                  <a:pt x="127819" y="2261419"/>
                </a:cubicBezTo>
                <a:cubicBezTo>
                  <a:pt x="127819" y="2847881"/>
                  <a:pt x="689081" y="3323303"/>
                  <a:pt x="1381432" y="3323303"/>
                </a:cubicBezTo>
                <a:cubicBezTo>
                  <a:pt x="2073783" y="3323303"/>
                  <a:pt x="2635045" y="2847881"/>
                  <a:pt x="2635045" y="2261419"/>
                </a:cubicBezTo>
                <a:cubicBezTo>
                  <a:pt x="2635045" y="1674957"/>
                  <a:pt x="2073783" y="1199535"/>
                  <a:pt x="1381432" y="1199535"/>
                </a:cubicBezTo>
                <a:close/>
              </a:path>
            </a:pathLst>
          </a:custGeom>
        </p:spPr>
      </p:pic>
      <p:pic>
        <p:nvPicPr>
          <p:cNvPr id="6" name="Graphic 5" descr="Checkbox Checked with solid fill">
            <a:extLst>
              <a:ext uri="{FF2B5EF4-FFF2-40B4-BE49-F238E27FC236}">
                <a16:creationId xmlns:a16="http://schemas.microsoft.com/office/drawing/2014/main" id="{ED981724-2D25-5E58-F4A4-F6672E5E2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8490" y="1088922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7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4339F9-E87B-580F-8005-395394253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45591" r="80806" b="27455"/>
          <a:stretch>
            <a:fillRect/>
          </a:stretch>
        </p:blipFill>
        <p:spPr>
          <a:xfrm>
            <a:off x="422787" y="3126659"/>
            <a:ext cx="1917290" cy="1848465"/>
          </a:xfrm>
          <a:custGeom>
            <a:avLst/>
            <a:gdLst>
              <a:gd name="connsiteX0" fmla="*/ 308084 w 1917290"/>
              <a:gd name="connsiteY0" fmla="*/ 0 h 1848465"/>
              <a:gd name="connsiteX1" fmla="*/ 1609206 w 1917290"/>
              <a:gd name="connsiteY1" fmla="*/ 0 h 1848465"/>
              <a:gd name="connsiteX2" fmla="*/ 1917290 w 1917290"/>
              <a:gd name="connsiteY2" fmla="*/ 308084 h 1848465"/>
              <a:gd name="connsiteX3" fmla="*/ 1917290 w 1917290"/>
              <a:gd name="connsiteY3" fmla="*/ 1540381 h 1848465"/>
              <a:gd name="connsiteX4" fmla="*/ 1609206 w 1917290"/>
              <a:gd name="connsiteY4" fmla="*/ 1848465 h 1848465"/>
              <a:gd name="connsiteX5" fmla="*/ 308084 w 1917290"/>
              <a:gd name="connsiteY5" fmla="*/ 1848465 h 1848465"/>
              <a:gd name="connsiteX6" fmla="*/ 0 w 1917290"/>
              <a:gd name="connsiteY6" fmla="*/ 1540381 h 1848465"/>
              <a:gd name="connsiteX7" fmla="*/ 0 w 1917290"/>
              <a:gd name="connsiteY7" fmla="*/ 308084 h 1848465"/>
              <a:gd name="connsiteX8" fmla="*/ 308084 w 1917290"/>
              <a:gd name="connsiteY8" fmla="*/ 0 h 184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290" h="1848465">
                <a:moveTo>
                  <a:pt x="308084" y="0"/>
                </a:moveTo>
                <a:lnTo>
                  <a:pt x="1609206" y="0"/>
                </a:lnTo>
                <a:cubicBezTo>
                  <a:pt x="1779356" y="0"/>
                  <a:pt x="1917290" y="137934"/>
                  <a:pt x="1917290" y="308084"/>
                </a:cubicBezTo>
                <a:lnTo>
                  <a:pt x="1917290" y="1540381"/>
                </a:lnTo>
                <a:cubicBezTo>
                  <a:pt x="1917290" y="1710531"/>
                  <a:pt x="1779356" y="1848465"/>
                  <a:pt x="1609206" y="1848465"/>
                </a:cubicBezTo>
                <a:lnTo>
                  <a:pt x="308084" y="1848465"/>
                </a:lnTo>
                <a:cubicBezTo>
                  <a:pt x="137934" y="1848465"/>
                  <a:pt x="0" y="1710531"/>
                  <a:pt x="0" y="1540381"/>
                </a:cubicBezTo>
                <a:lnTo>
                  <a:pt x="0" y="308084"/>
                </a:lnTo>
                <a:cubicBezTo>
                  <a:pt x="0" y="137934"/>
                  <a:pt x="137934" y="0"/>
                  <a:pt x="308084" y="0"/>
                </a:cubicBez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B1719CD-DCF2-5902-C57A-043D7C91C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30871 w 12192000"/>
              <a:gd name="connsiteY5" fmla="*/ 3126658 h 6858000"/>
              <a:gd name="connsiteX6" fmla="*/ 422787 w 12192000"/>
              <a:gd name="connsiteY6" fmla="*/ 3434742 h 6858000"/>
              <a:gd name="connsiteX7" fmla="*/ 422787 w 12192000"/>
              <a:gd name="connsiteY7" fmla="*/ 4667039 h 6858000"/>
              <a:gd name="connsiteX8" fmla="*/ 730871 w 12192000"/>
              <a:gd name="connsiteY8" fmla="*/ 4975123 h 6858000"/>
              <a:gd name="connsiteX9" fmla="*/ 2031993 w 12192000"/>
              <a:gd name="connsiteY9" fmla="*/ 4975123 h 6858000"/>
              <a:gd name="connsiteX10" fmla="*/ 2340077 w 12192000"/>
              <a:gd name="connsiteY10" fmla="*/ 4667039 h 6858000"/>
              <a:gd name="connsiteX11" fmla="*/ 2340077 w 12192000"/>
              <a:gd name="connsiteY11" fmla="*/ 3434742 h 6858000"/>
              <a:gd name="connsiteX12" fmla="*/ 2031993 w 12192000"/>
              <a:gd name="connsiteY12" fmla="*/ 3126658 h 6858000"/>
              <a:gd name="connsiteX13" fmla="*/ 730871 w 12192000"/>
              <a:gd name="connsiteY13" fmla="*/ 31266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30871" y="3126658"/>
                </a:moveTo>
                <a:cubicBezTo>
                  <a:pt x="560721" y="3126658"/>
                  <a:pt x="422787" y="3264592"/>
                  <a:pt x="422787" y="3434742"/>
                </a:cubicBezTo>
                <a:lnTo>
                  <a:pt x="422787" y="4667039"/>
                </a:lnTo>
                <a:cubicBezTo>
                  <a:pt x="422787" y="4837189"/>
                  <a:pt x="560721" y="4975123"/>
                  <a:pt x="730871" y="4975123"/>
                </a:cubicBezTo>
                <a:lnTo>
                  <a:pt x="2031993" y="4975123"/>
                </a:lnTo>
                <a:cubicBezTo>
                  <a:pt x="2202143" y="4975123"/>
                  <a:pt x="2340077" y="4837189"/>
                  <a:pt x="2340077" y="4667039"/>
                </a:cubicBezTo>
                <a:lnTo>
                  <a:pt x="2340077" y="3434742"/>
                </a:lnTo>
                <a:cubicBezTo>
                  <a:pt x="2340077" y="3264592"/>
                  <a:pt x="2202143" y="3126658"/>
                  <a:pt x="2031993" y="3126658"/>
                </a:cubicBezTo>
                <a:lnTo>
                  <a:pt x="730871" y="3126658"/>
                </a:lnTo>
                <a:close/>
              </a:path>
            </a:pathLst>
          </a:custGeom>
          <a:solidFill>
            <a:schemeClr val="tx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7F8FE4-6B9A-E355-1E8E-8424C1AAEC47}"/>
              </a:ext>
            </a:extLst>
          </p:cNvPr>
          <p:cNvSpPr txBox="1"/>
          <p:nvPr/>
        </p:nvSpPr>
        <p:spPr>
          <a:xfrm>
            <a:off x="422787" y="289981"/>
            <a:ext cx="92013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Compression enabled only when file size &lt; 8 MB. So, use lazy-loaded modules, chunked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forget to set CACHE-CONTROL header to enable browser caching (for F5/refreshes).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85C74A-AB5E-0084-5F0C-8DDAA1661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710" y="3300252"/>
            <a:ext cx="7628325" cy="17718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3A5ACF-F4EB-4D0B-C2A5-D20AD2511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663" y="5161034"/>
            <a:ext cx="6268325" cy="1686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ABF3B4-76EA-E319-853A-A8DFA2EB3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0047" y="1302195"/>
            <a:ext cx="6935180" cy="1909173"/>
          </a:xfrm>
          <a:prstGeom prst="rect">
            <a:avLst/>
          </a:prstGeom>
        </p:spPr>
      </p:pic>
      <p:pic>
        <p:nvPicPr>
          <p:cNvPr id="8" name="Graphic 7" descr="Checkbox Checked with solid fill">
            <a:extLst>
              <a:ext uri="{FF2B5EF4-FFF2-40B4-BE49-F238E27FC236}">
                <a16:creationId xmlns:a16="http://schemas.microsoft.com/office/drawing/2014/main" id="{40263F55-AD82-22DA-CA02-FD27E050C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38490" y="1088922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0E2BCA-BB73-27D3-7A2B-77141327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9" t="23619" r="56857" b="28381"/>
          <a:stretch>
            <a:fillRect/>
          </a:stretch>
        </p:blipFill>
        <p:spPr>
          <a:xfrm>
            <a:off x="2063932" y="1619794"/>
            <a:ext cx="3196046" cy="3291840"/>
          </a:xfrm>
          <a:custGeom>
            <a:avLst/>
            <a:gdLst>
              <a:gd name="connsiteX0" fmla="*/ 532685 w 3196046"/>
              <a:gd name="connsiteY0" fmla="*/ 0 h 3291840"/>
              <a:gd name="connsiteX1" fmla="*/ 2663361 w 3196046"/>
              <a:gd name="connsiteY1" fmla="*/ 0 h 3291840"/>
              <a:gd name="connsiteX2" fmla="*/ 3196046 w 3196046"/>
              <a:gd name="connsiteY2" fmla="*/ 532685 h 3291840"/>
              <a:gd name="connsiteX3" fmla="*/ 3196046 w 3196046"/>
              <a:gd name="connsiteY3" fmla="*/ 2759155 h 3291840"/>
              <a:gd name="connsiteX4" fmla="*/ 2663361 w 3196046"/>
              <a:gd name="connsiteY4" fmla="*/ 3291840 h 3291840"/>
              <a:gd name="connsiteX5" fmla="*/ 532685 w 3196046"/>
              <a:gd name="connsiteY5" fmla="*/ 3291840 h 3291840"/>
              <a:gd name="connsiteX6" fmla="*/ 0 w 3196046"/>
              <a:gd name="connsiteY6" fmla="*/ 2759155 h 3291840"/>
              <a:gd name="connsiteX7" fmla="*/ 0 w 3196046"/>
              <a:gd name="connsiteY7" fmla="*/ 532685 h 3291840"/>
              <a:gd name="connsiteX8" fmla="*/ 532685 w 3196046"/>
              <a:gd name="connsiteY8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6046" h="3291840">
                <a:moveTo>
                  <a:pt x="532685" y="0"/>
                </a:moveTo>
                <a:lnTo>
                  <a:pt x="2663361" y="0"/>
                </a:lnTo>
                <a:cubicBezTo>
                  <a:pt x="2957555" y="0"/>
                  <a:pt x="3196046" y="238491"/>
                  <a:pt x="3196046" y="532685"/>
                </a:cubicBezTo>
                <a:lnTo>
                  <a:pt x="3196046" y="2759155"/>
                </a:lnTo>
                <a:cubicBezTo>
                  <a:pt x="3196046" y="3053349"/>
                  <a:pt x="2957555" y="3291840"/>
                  <a:pt x="2663361" y="3291840"/>
                </a:cubicBezTo>
                <a:lnTo>
                  <a:pt x="532685" y="3291840"/>
                </a:lnTo>
                <a:cubicBezTo>
                  <a:pt x="238491" y="3291840"/>
                  <a:pt x="0" y="3053349"/>
                  <a:pt x="0" y="2759155"/>
                </a:cubicBezTo>
                <a:lnTo>
                  <a:pt x="0" y="532685"/>
                </a:lnTo>
                <a:cubicBezTo>
                  <a:pt x="0" y="238491"/>
                  <a:pt x="238491" y="0"/>
                  <a:pt x="532685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001E5A-7C1F-0280-B8BC-7034D9D85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2596617 w 12192000"/>
              <a:gd name="connsiteY5" fmla="*/ 1619794 h 6858000"/>
              <a:gd name="connsiteX6" fmla="*/ 2063932 w 12192000"/>
              <a:gd name="connsiteY6" fmla="*/ 2152479 h 6858000"/>
              <a:gd name="connsiteX7" fmla="*/ 2063932 w 12192000"/>
              <a:gd name="connsiteY7" fmla="*/ 4378949 h 6858000"/>
              <a:gd name="connsiteX8" fmla="*/ 2596617 w 12192000"/>
              <a:gd name="connsiteY8" fmla="*/ 4911634 h 6858000"/>
              <a:gd name="connsiteX9" fmla="*/ 4727293 w 12192000"/>
              <a:gd name="connsiteY9" fmla="*/ 4911634 h 6858000"/>
              <a:gd name="connsiteX10" fmla="*/ 5259978 w 12192000"/>
              <a:gd name="connsiteY10" fmla="*/ 4378949 h 6858000"/>
              <a:gd name="connsiteX11" fmla="*/ 5259978 w 12192000"/>
              <a:gd name="connsiteY11" fmla="*/ 2152479 h 6858000"/>
              <a:gd name="connsiteX12" fmla="*/ 4727293 w 12192000"/>
              <a:gd name="connsiteY12" fmla="*/ 1619794 h 6858000"/>
              <a:gd name="connsiteX13" fmla="*/ 2596617 w 12192000"/>
              <a:gd name="connsiteY13" fmla="*/ 16197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596617" y="1619794"/>
                </a:moveTo>
                <a:cubicBezTo>
                  <a:pt x="2302423" y="1619794"/>
                  <a:pt x="2063932" y="1858285"/>
                  <a:pt x="2063932" y="2152479"/>
                </a:cubicBezTo>
                <a:lnTo>
                  <a:pt x="2063932" y="4378949"/>
                </a:lnTo>
                <a:cubicBezTo>
                  <a:pt x="2063932" y="4673143"/>
                  <a:pt x="2302423" y="4911634"/>
                  <a:pt x="2596617" y="4911634"/>
                </a:cubicBezTo>
                <a:lnTo>
                  <a:pt x="4727293" y="4911634"/>
                </a:lnTo>
                <a:cubicBezTo>
                  <a:pt x="5021487" y="4911634"/>
                  <a:pt x="5259978" y="4673143"/>
                  <a:pt x="5259978" y="4378949"/>
                </a:cubicBezTo>
                <a:lnTo>
                  <a:pt x="5259978" y="2152479"/>
                </a:lnTo>
                <a:cubicBezTo>
                  <a:pt x="5259978" y="1858285"/>
                  <a:pt x="5021487" y="1619794"/>
                  <a:pt x="4727293" y="1619794"/>
                </a:cubicBezTo>
                <a:lnTo>
                  <a:pt x="2596617" y="1619794"/>
                </a:lnTo>
                <a:close/>
              </a:path>
            </a:pathLst>
          </a:custGeom>
        </p:spPr>
      </p:pic>
      <p:pic>
        <p:nvPicPr>
          <p:cNvPr id="6" name="Graphic 5" descr="Checkbox Checked with solid fill">
            <a:extLst>
              <a:ext uri="{FF2B5EF4-FFF2-40B4-BE49-F238E27FC236}">
                <a16:creationId xmlns:a16="http://schemas.microsoft.com/office/drawing/2014/main" id="{F0737112-67D3-4762-12B5-2E49196A4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3832" y="1174954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11624D-8CCF-21AF-9E10-EBD377E2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3" t="35810" r="38429" b="29143"/>
          <a:stretch>
            <a:fillRect/>
          </a:stretch>
        </p:blipFill>
        <p:spPr>
          <a:xfrm>
            <a:off x="4894217" y="2455817"/>
            <a:ext cx="2612572" cy="2403566"/>
          </a:xfrm>
          <a:custGeom>
            <a:avLst/>
            <a:gdLst>
              <a:gd name="connsiteX0" fmla="*/ 400602 w 2612572"/>
              <a:gd name="connsiteY0" fmla="*/ 0 h 2403566"/>
              <a:gd name="connsiteX1" fmla="*/ 2211970 w 2612572"/>
              <a:gd name="connsiteY1" fmla="*/ 0 h 2403566"/>
              <a:gd name="connsiteX2" fmla="*/ 2612572 w 2612572"/>
              <a:gd name="connsiteY2" fmla="*/ 400602 h 2403566"/>
              <a:gd name="connsiteX3" fmla="*/ 2612572 w 2612572"/>
              <a:gd name="connsiteY3" fmla="*/ 2002964 h 2403566"/>
              <a:gd name="connsiteX4" fmla="*/ 2211970 w 2612572"/>
              <a:gd name="connsiteY4" fmla="*/ 2403566 h 2403566"/>
              <a:gd name="connsiteX5" fmla="*/ 400602 w 2612572"/>
              <a:gd name="connsiteY5" fmla="*/ 2403566 h 2403566"/>
              <a:gd name="connsiteX6" fmla="*/ 0 w 2612572"/>
              <a:gd name="connsiteY6" fmla="*/ 2002964 h 2403566"/>
              <a:gd name="connsiteX7" fmla="*/ 0 w 2612572"/>
              <a:gd name="connsiteY7" fmla="*/ 400602 h 2403566"/>
              <a:gd name="connsiteX8" fmla="*/ 400602 w 2612572"/>
              <a:gd name="connsiteY8" fmla="*/ 0 h 240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572" h="2403566">
                <a:moveTo>
                  <a:pt x="400602" y="0"/>
                </a:moveTo>
                <a:lnTo>
                  <a:pt x="2211970" y="0"/>
                </a:lnTo>
                <a:cubicBezTo>
                  <a:pt x="2433216" y="0"/>
                  <a:pt x="2612572" y="179356"/>
                  <a:pt x="2612572" y="400602"/>
                </a:cubicBezTo>
                <a:lnTo>
                  <a:pt x="2612572" y="2002964"/>
                </a:lnTo>
                <a:cubicBezTo>
                  <a:pt x="2612572" y="2224210"/>
                  <a:pt x="2433216" y="2403566"/>
                  <a:pt x="2211970" y="2403566"/>
                </a:cubicBezTo>
                <a:lnTo>
                  <a:pt x="400602" y="2403566"/>
                </a:lnTo>
                <a:cubicBezTo>
                  <a:pt x="179356" y="2403566"/>
                  <a:pt x="0" y="2224210"/>
                  <a:pt x="0" y="2002964"/>
                </a:cubicBezTo>
                <a:lnTo>
                  <a:pt x="0" y="400602"/>
                </a:lnTo>
                <a:cubicBezTo>
                  <a:pt x="0" y="179356"/>
                  <a:pt x="179356" y="0"/>
                  <a:pt x="400602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1678F2D-81AF-2ECE-CF4A-0C6CE370E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294819 w 12192000"/>
              <a:gd name="connsiteY5" fmla="*/ 2455817 h 6858000"/>
              <a:gd name="connsiteX6" fmla="*/ 4894217 w 12192000"/>
              <a:gd name="connsiteY6" fmla="*/ 2856419 h 6858000"/>
              <a:gd name="connsiteX7" fmla="*/ 4894217 w 12192000"/>
              <a:gd name="connsiteY7" fmla="*/ 4458781 h 6858000"/>
              <a:gd name="connsiteX8" fmla="*/ 5294819 w 12192000"/>
              <a:gd name="connsiteY8" fmla="*/ 4859383 h 6858000"/>
              <a:gd name="connsiteX9" fmla="*/ 7106187 w 12192000"/>
              <a:gd name="connsiteY9" fmla="*/ 4859383 h 6858000"/>
              <a:gd name="connsiteX10" fmla="*/ 7506789 w 12192000"/>
              <a:gd name="connsiteY10" fmla="*/ 4458781 h 6858000"/>
              <a:gd name="connsiteX11" fmla="*/ 7506789 w 12192000"/>
              <a:gd name="connsiteY11" fmla="*/ 2856419 h 6858000"/>
              <a:gd name="connsiteX12" fmla="*/ 7106187 w 12192000"/>
              <a:gd name="connsiteY12" fmla="*/ 2455817 h 6858000"/>
              <a:gd name="connsiteX13" fmla="*/ 5294819 w 12192000"/>
              <a:gd name="connsiteY13" fmla="*/ 2455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94819" y="2455817"/>
                </a:moveTo>
                <a:cubicBezTo>
                  <a:pt x="5073573" y="2455817"/>
                  <a:pt x="4894217" y="2635173"/>
                  <a:pt x="4894217" y="2856419"/>
                </a:cubicBezTo>
                <a:lnTo>
                  <a:pt x="4894217" y="4458781"/>
                </a:lnTo>
                <a:cubicBezTo>
                  <a:pt x="4894217" y="4680027"/>
                  <a:pt x="5073573" y="4859383"/>
                  <a:pt x="5294819" y="4859383"/>
                </a:cubicBezTo>
                <a:lnTo>
                  <a:pt x="7106187" y="4859383"/>
                </a:lnTo>
                <a:cubicBezTo>
                  <a:pt x="7327433" y="4859383"/>
                  <a:pt x="7506789" y="4680027"/>
                  <a:pt x="7506789" y="4458781"/>
                </a:cubicBezTo>
                <a:lnTo>
                  <a:pt x="7506789" y="2856419"/>
                </a:lnTo>
                <a:cubicBezTo>
                  <a:pt x="7506789" y="2635173"/>
                  <a:pt x="7327433" y="2455817"/>
                  <a:pt x="7106187" y="2455817"/>
                </a:cubicBezTo>
                <a:lnTo>
                  <a:pt x="5294819" y="2455817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66922-3661-7890-2A15-A6FAEFEF0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89" y="206193"/>
            <a:ext cx="7392620" cy="2043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ECE6F-824B-426E-C670-ECF814302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97" y="395842"/>
            <a:ext cx="4124901" cy="138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1B28B-4F75-5567-42CB-2F8FE86FB709}"/>
              </a:ext>
            </a:extLst>
          </p:cNvPr>
          <p:cNvSpPr txBox="1"/>
          <p:nvPr/>
        </p:nvSpPr>
        <p:spPr>
          <a:xfrm>
            <a:off x="1599803" y="5185831"/>
            <a:ext cx="9201399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forget to cache preflight requests via CORS policy.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high traffic scenarios, never set sampling rate to 100% for diagnostic logging.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112F78-E7E1-7CD6-1480-8AE8815A7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654" y="2460024"/>
            <a:ext cx="4153480" cy="2562583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AAE36C86-CE4F-5B75-3852-CA223ED48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516" y="1086501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A9B947-C46F-464C-B447-922914255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9" t="71492" r="27857" b="6794"/>
          <a:stretch>
            <a:fillRect/>
          </a:stretch>
        </p:blipFill>
        <p:spPr>
          <a:xfrm>
            <a:off x="6818811" y="4902927"/>
            <a:ext cx="1976846" cy="1489165"/>
          </a:xfrm>
          <a:custGeom>
            <a:avLst/>
            <a:gdLst>
              <a:gd name="connsiteX0" fmla="*/ 248199 w 1976846"/>
              <a:gd name="connsiteY0" fmla="*/ 0 h 1489165"/>
              <a:gd name="connsiteX1" fmla="*/ 1728647 w 1976846"/>
              <a:gd name="connsiteY1" fmla="*/ 0 h 1489165"/>
              <a:gd name="connsiteX2" fmla="*/ 1976846 w 1976846"/>
              <a:gd name="connsiteY2" fmla="*/ 248199 h 1489165"/>
              <a:gd name="connsiteX3" fmla="*/ 1976846 w 1976846"/>
              <a:gd name="connsiteY3" fmla="*/ 1240966 h 1489165"/>
              <a:gd name="connsiteX4" fmla="*/ 1728647 w 1976846"/>
              <a:gd name="connsiteY4" fmla="*/ 1489165 h 1489165"/>
              <a:gd name="connsiteX5" fmla="*/ 248199 w 1976846"/>
              <a:gd name="connsiteY5" fmla="*/ 1489165 h 1489165"/>
              <a:gd name="connsiteX6" fmla="*/ 0 w 1976846"/>
              <a:gd name="connsiteY6" fmla="*/ 1240966 h 1489165"/>
              <a:gd name="connsiteX7" fmla="*/ 0 w 1976846"/>
              <a:gd name="connsiteY7" fmla="*/ 248199 h 1489165"/>
              <a:gd name="connsiteX8" fmla="*/ 248199 w 1976846"/>
              <a:gd name="connsiteY8" fmla="*/ 0 h 14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6846" h="1489165">
                <a:moveTo>
                  <a:pt x="248199" y="0"/>
                </a:moveTo>
                <a:lnTo>
                  <a:pt x="1728647" y="0"/>
                </a:lnTo>
                <a:cubicBezTo>
                  <a:pt x="1865724" y="0"/>
                  <a:pt x="1976846" y="111122"/>
                  <a:pt x="1976846" y="248199"/>
                </a:cubicBezTo>
                <a:lnTo>
                  <a:pt x="1976846" y="1240966"/>
                </a:lnTo>
                <a:cubicBezTo>
                  <a:pt x="1976846" y="1378043"/>
                  <a:pt x="1865724" y="1489165"/>
                  <a:pt x="1728647" y="1489165"/>
                </a:cubicBezTo>
                <a:lnTo>
                  <a:pt x="248199" y="1489165"/>
                </a:lnTo>
                <a:cubicBezTo>
                  <a:pt x="111122" y="1489165"/>
                  <a:pt x="0" y="1378043"/>
                  <a:pt x="0" y="1240966"/>
                </a:cubicBezTo>
                <a:lnTo>
                  <a:pt x="0" y="248199"/>
                </a:lnTo>
                <a:cubicBezTo>
                  <a:pt x="0" y="111122"/>
                  <a:pt x="111122" y="0"/>
                  <a:pt x="248199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6B07C90-F6A3-CABD-B3C9-D54F83E95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067010 w 12192000"/>
              <a:gd name="connsiteY5" fmla="*/ 4902926 h 6858000"/>
              <a:gd name="connsiteX6" fmla="*/ 6818811 w 12192000"/>
              <a:gd name="connsiteY6" fmla="*/ 5151125 h 6858000"/>
              <a:gd name="connsiteX7" fmla="*/ 6818811 w 12192000"/>
              <a:gd name="connsiteY7" fmla="*/ 6143892 h 6858000"/>
              <a:gd name="connsiteX8" fmla="*/ 7067010 w 12192000"/>
              <a:gd name="connsiteY8" fmla="*/ 6392091 h 6858000"/>
              <a:gd name="connsiteX9" fmla="*/ 8547458 w 12192000"/>
              <a:gd name="connsiteY9" fmla="*/ 6392091 h 6858000"/>
              <a:gd name="connsiteX10" fmla="*/ 8795657 w 12192000"/>
              <a:gd name="connsiteY10" fmla="*/ 6143892 h 6858000"/>
              <a:gd name="connsiteX11" fmla="*/ 8795657 w 12192000"/>
              <a:gd name="connsiteY11" fmla="*/ 5151125 h 6858000"/>
              <a:gd name="connsiteX12" fmla="*/ 8547458 w 12192000"/>
              <a:gd name="connsiteY12" fmla="*/ 4902926 h 6858000"/>
              <a:gd name="connsiteX13" fmla="*/ 7067010 w 12192000"/>
              <a:gd name="connsiteY13" fmla="*/ 49029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067010" y="4902926"/>
                </a:moveTo>
                <a:cubicBezTo>
                  <a:pt x="6929933" y="4902926"/>
                  <a:pt x="6818811" y="5014048"/>
                  <a:pt x="6818811" y="5151125"/>
                </a:cubicBezTo>
                <a:lnTo>
                  <a:pt x="6818811" y="6143892"/>
                </a:lnTo>
                <a:cubicBezTo>
                  <a:pt x="6818811" y="6280969"/>
                  <a:pt x="6929933" y="6392091"/>
                  <a:pt x="7067010" y="6392091"/>
                </a:cubicBezTo>
                <a:lnTo>
                  <a:pt x="8547458" y="6392091"/>
                </a:lnTo>
                <a:cubicBezTo>
                  <a:pt x="8684535" y="6392091"/>
                  <a:pt x="8795657" y="6280969"/>
                  <a:pt x="8795657" y="6143892"/>
                </a:cubicBezTo>
                <a:lnTo>
                  <a:pt x="8795657" y="5151125"/>
                </a:lnTo>
                <a:cubicBezTo>
                  <a:pt x="8795657" y="5014048"/>
                  <a:pt x="8684535" y="4902926"/>
                  <a:pt x="8547458" y="4902926"/>
                </a:cubicBezTo>
                <a:lnTo>
                  <a:pt x="7067010" y="4902926"/>
                </a:lnTo>
                <a:close/>
              </a:path>
            </a:pathLst>
          </a:cu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9B9B07C4-062B-EDAA-47F3-391412245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2568" y="329380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ED8658C-8308-B70C-3171-CFE0C20B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0" t="15534" r="38762" b="31392"/>
          <a:stretch>
            <a:fillRect/>
          </a:stretch>
        </p:blipFill>
        <p:spPr>
          <a:xfrm>
            <a:off x="4980374" y="1065321"/>
            <a:ext cx="2485746" cy="3639845"/>
          </a:xfrm>
          <a:custGeom>
            <a:avLst/>
            <a:gdLst>
              <a:gd name="connsiteX0" fmla="*/ 414299 w 2485746"/>
              <a:gd name="connsiteY0" fmla="*/ 0 h 3639845"/>
              <a:gd name="connsiteX1" fmla="*/ 2071447 w 2485746"/>
              <a:gd name="connsiteY1" fmla="*/ 0 h 3639845"/>
              <a:gd name="connsiteX2" fmla="*/ 2485746 w 2485746"/>
              <a:gd name="connsiteY2" fmla="*/ 414299 h 3639845"/>
              <a:gd name="connsiteX3" fmla="*/ 2485746 w 2485746"/>
              <a:gd name="connsiteY3" fmla="*/ 3225546 h 3639845"/>
              <a:gd name="connsiteX4" fmla="*/ 2071447 w 2485746"/>
              <a:gd name="connsiteY4" fmla="*/ 3639845 h 3639845"/>
              <a:gd name="connsiteX5" fmla="*/ 414299 w 2485746"/>
              <a:gd name="connsiteY5" fmla="*/ 3639845 h 3639845"/>
              <a:gd name="connsiteX6" fmla="*/ 0 w 2485746"/>
              <a:gd name="connsiteY6" fmla="*/ 3225546 h 3639845"/>
              <a:gd name="connsiteX7" fmla="*/ 0 w 2485746"/>
              <a:gd name="connsiteY7" fmla="*/ 414299 h 3639845"/>
              <a:gd name="connsiteX8" fmla="*/ 414299 w 2485746"/>
              <a:gd name="connsiteY8" fmla="*/ 0 h 363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746" h="3639845">
                <a:moveTo>
                  <a:pt x="414299" y="0"/>
                </a:moveTo>
                <a:lnTo>
                  <a:pt x="2071447" y="0"/>
                </a:lnTo>
                <a:cubicBezTo>
                  <a:pt x="2300258" y="0"/>
                  <a:pt x="2485746" y="185488"/>
                  <a:pt x="2485746" y="414299"/>
                </a:cubicBezTo>
                <a:lnTo>
                  <a:pt x="2485746" y="3225546"/>
                </a:lnTo>
                <a:cubicBezTo>
                  <a:pt x="2485746" y="3454357"/>
                  <a:pt x="2300258" y="3639845"/>
                  <a:pt x="2071447" y="3639845"/>
                </a:cubicBezTo>
                <a:lnTo>
                  <a:pt x="414299" y="3639845"/>
                </a:lnTo>
                <a:cubicBezTo>
                  <a:pt x="185488" y="3639845"/>
                  <a:pt x="0" y="3454357"/>
                  <a:pt x="0" y="3225546"/>
                </a:cubicBezTo>
                <a:lnTo>
                  <a:pt x="0" y="414299"/>
                </a:lnTo>
                <a:cubicBezTo>
                  <a:pt x="0" y="185488"/>
                  <a:pt x="185488" y="0"/>
                  <a:pt x="414299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8DD683-E74A-41FC-69D2-104ABB361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394673 w 12192000"/>
              <a:gd name="connsiteY5" fmla="*/ 1065320 h 6858000"/>
              <a:gd name="connsiteX6" fmla="*/ 4980374 w 12192000"/>
              <a:gd name="connsiteY6" fmla="*/ 1479619 h 6858000"/>
              <a:gd name="connsiteX7" fmla="*/ 4980374 w 12192000"/>
              <a:gd name="connsiteY7" fmla="*/ 4290866 h 6858000"/>
              <a:gd name="connsiteX8" fmla="*/ 5394673 w 12192000"/>
              <a:gd name="connsiteY8" fmla="*/ 4705165 h 6858000"/>
              <a:gd name="connsiteX9" fmla="*/ 7051821 w 12192000"/>
              <a:gd name="connsiteY9" fmla="*/ 4705165 h 6858000"/>
              <a:gd name="connsiteX10" fmla="*/ 7466120 w 12192000"/>
              <a:gd name="connsiteY10" fmla="*/ 4290866 h 6858000"/>
              <a:gd name="connsiteX11" fmla="*/ 7466120 w 12192000"/>
              <a:gd name="connsiteY11" fmla="*/ 1479619 h 6858000"/>
              <a:gd name="connsiteX12" fmla="*/ 7051821 w 12192000"/>
              <a:gd name="connsiteY12" fmla="*/ 1065320 h 6858000"/>
              <a:gd name="connsiteX13" fmla="*/ 5394673 w 12192000"/>
              <a:gd name="connsiteY13" fmla="*/ 10653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394673" y="1065320"/>
                </a:moveTo>
                <a:cubicBezTo>
                  <a:pt x="5165862" y="1065320"/>
                  <a:pt x="4980374" y="1250808"/>
                  <a:pt x="4980374" y="1479619"/>
                </a:cubicBezTo>
                <a:lnTo>
                  <a:pt x="4980374" y="4290866"/>
                </a:lnTo>
                <a:cubicBezTo>
                  <a:pt x="4980374" y="4519677"/>
                  <a:pt x="5165862" y="4705165"/>
                  <a:pt x="5394673" y="4705165"/>
                </a:cubicBezTo>
                <a:lnTo>
                  <a:pt x="7051821" y="4705165"/>
                </a:lnTo>
                <a:cubicBezTo>
                  <a:pt x="7280632" y="4705165"/>
                  <a:pt x="7466120" y="4519677"/>
                  <a:pt x="7466120" y="4290866"/>
                </a:cubicBezTo>
                <a:lnTo>
                  <a:pt x="7466120" y="1479619"/>
                </a:lnTo>
                <a:cubicBezTo>
                  <a:pt x="7466120" y="1250808"/>
                  <a:pt x="7280632" y="1065320"/>
                  <a:pt x="7051821" y="1065320"/>
                </a:cubicBezTo>
                <a:lnTo>
                  <a:pt x="5394673" y="1065320"/>
                </a:lnTo>
                <a:close/>
              </a:path>
            </a:pathLst>
          </a:custGeom>
        </p:spPr>
      </p:pic>
      <p:pic>
        <p:nvPicPr>
          <p:cNvPr id="6" name="Graphic 5" descr="Checkbox Checked with solid fill">
            <a:extLst>
              <a:ext uri="{FF2B5EF4-FFF2-40B4-BE49-F238E27FC236}">
                <a16:creationId xmlns:a16="http://schemas.microsoft.com/office/drawing/2014/main" id="{20F608EA-70DC-41CD-66EC-F71362C7F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6120" y="801329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3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1152890332">
            <a:hlinkClick r:id="" action="ppaction://media"/>
            <a:extLst>
              <a:ext uri="{FF2B5EF4-FFF2-40B4-BE49-F238E27FC236}">
                <a16:creationId xmlns:a16="http://schemas.microsoft.com/office/drawing/2014/main" id="{0AE22E2A-1694-87FA-9174-AA4229D32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3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4867F62-3609-E42F-05BF-A0F465C95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6" t="71974" r="41165" b="3689"/>
          <a:stretch>
            <a:fillRect/>
          </a:stretch>
        </p:blipFill>
        <p:spPr>
          <a:xfrm>
            <a:off x="5442013" y="4935984"/>
            <a:ext cx="1731145" cy="1669002"/>
          </a:xfrm>
          <a:custGeom>
            <a:avLst/>
            <a:gdLst>
              <a:gd name="connsiteX0" fmla="*/ 278173 w 1731145"/>
              <a:gd name="connsiteY0" fmla="*/ 0 h 1669002"/>
              <a:gd name="connsiteX1" fmla="*/ 1452972 w 1731145"/>
              <a:gd name="connsiteY1" fmla="*/ 0 h 1669002"/>
              <a:gd name="connsiteX2" fmla="*/ 1731145 w 1731145"/>
              <a:gd name="connsiteY2" fmla="*/ 278173 h 1669002"/>
              <a:gd name="connsiteX3" fmla="*/ 1731145 w 1731145"/>
              <a:gd name="connsiteY3" fmla="*/ 1390829 h 1669002"/>
              <a:gd name="connsiteX4" fmla="*/ 1452972 w 1731145"/>
              <a:gd name="connsiteY4" fmla="*/ 1669002 h 1669002"/>
              <a:gd name="connsiteX5" fmla="*/ 278173 w 1731145"/>
              <a:gd name="connsiteY5" fmla="*/ 1669002 h 1669002"/>
              <a:gd name="connsiteX6" fmla="*/ 0 w 1731145"/>
              <a:gd name="connsiteY6" fmla="*/ 1390829 h 1669002"/>
              <a:gd name="connsiteX7" fmla="*/ 0 w 1731145"/>
              <a:gd name="connsiteY7" fmla="*/ 278173 h 1669002"/>
              <a:gd name="connsiteX8" fmla="*/ 278173 w 1731145"/>
              <a:gd name="connsiteY8" fmla="*/ 0 h 16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1145" h="1669002">
                <a:moveTo>
                  <a:pt x="278173" y="0"/>
                </a:moveTo>
                <a:lnTo>
                  <a:pt x="1452972" y="0"/>
                </a:lnTo>
                <a:cubicBezTo>
                  <a:pt x="1606603" y="0"/>
                  <a:pt x="1731145" y="124542"/>
                  <a:pt x="1731145" y="278173"/>
                </a:cubicBezTo>
                <a:lnTo>
                  <a:pt x="1731145" y="1390829"/>
                </a:lnTo>
                <a:cubicBezTo>
                  <a:pt x="1731145" y="1544460"/>
                  <a:pt x="1606603" y="1669002"/>
                  <a:pt x="1452972" y="1669002"/>
                </a:cubicBezTo>
                <a:lnTo>
                  <a:pt x="278173" y="1669002"/>
                </a:lnTo>
                <a:cubicBezTo>
                  <a:pt x="124542" y="1669002"/>
                  <a:pt x="0" y="1544460"/>
                  <a:pt x="0" y="1390829"/>
                </a:cubicBezTo>
                <a:lnTo>
                  <a:pt x="0" y="278173"/>
                </a:lnTo>
                <a:cubicBezTo>
                  <a:pt x="0" y="124542"/>
                  <a:pt x="124542" y="0"/>
                  <a:pt x="278173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E8B56FC-870E-D096-5461-A42FDC16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720185 w 12192000"/>
              <a:gd name="connsiteY5" fmla="*/ 4935984 h 6858000"/>
              <a:gd name="connsiteX6" fmla="*/ 5442012 w 12192000"/>
              <a:gd name="connsiteY6" fmla="*/ 5214157 h 6858000"/>
              <a:gd name="connsiteX7" fmla="*/ 5442012 w 12192000"/>
              <a:gd name="connsiteY7" fmla="*/ 6326813 h 6858000"/>
              <a:gd name="connsiteX8" fmla="*/ 5720185 w 12192000"/>
              <a:gd name="connsiteY8" fmla="*/ 6604986 h 6858000"/>
              <a:gd name="connsiteX9" fmla="*/ 6894984 w 12192000"/>
              <a:gd name="connsiteY9" fmla="*/ 6604986 h 6858000"/>
              <a:gd name="connsiteX10" fmla="*/ 7173157 w 12192000"/>
              <a:gd name="connsiteY10" fmla="*/ 6326813 h 6858000"/>
              <a:gd name="connsiteX11" fmla="*/ 7173157 w 12192000"/>
              <a:gd name="connsiteY11" fmla="*/ 5214157 h 6858000"/>
              <a:gd name="connsiteX12" fmla="*/ 6894984 w 12192000"/>
              <a:gd name="connsiteY12" fmla="*/ 4935984 h 6858000"/>
              <a:gd name="connsiteX13" fmla="*/ 5720185 w 12192000"/>
              <a:gd name="connsiteY13" fmla="*/ 49359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720185" y="4935984"/>
                </a:moveTo>
                <a:cubicBezTo>
                  <a:pt x="5566554" y="4935984"/>
                  <a:pt x="5442012" y="5060526"/>
                  <a:pt x="5442012" y="5214157"/>
                </a:cubicBezTo>
                <a:lnTo>
                  <a:pt x="5442012" y="6326813"/>
                </a:lnTo>
                <a:cubicBezTo>
                  <a:pt x="5442012" y="6480444"/>
                  <a:pt x="5566554" y="6604986"/>
                  <a:pt x="5720185" y="6604986"/>
                </a:cubicBezTo>
                <a:lnTo>
                  <a:pt x="6894984" y="6604986"/>
                </a:lnTo>
                <a:cubicBezTo>
                  <a:pt x="7048615" y="6604986"/>
                  <a:pt x="7173157" y="6480444"/>
                  <a:pt x="7173157" y="6326813"/>
                </a:cubicBezTo>
                <a:lnTo>
                  <a:pt x="7173157" y="5214157"/>
                </a:lnTo>
                <a:cubicBezTo>
                  <a:pt x="7173157" y="5060526"/>
                  <a:pt x="7048615" y="4935984"/>
                  <a:pt x="6894984" y="4935984"/>
                </a:cubicBezTo>
                <a:lnTo>
                  <a:pt x="5720185" y="4935984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6C243-EC54-D579-DDEC-0BB3E699D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10" y="3511339"/>
            <a:ext cx="3316080" cy="3024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44DE5-EBB6-BFFD-A35A-6624C51C2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65" y="312176"/>
            <a:ext cx="5888831" cy="256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2F04A-F427-30C6-1F69-402E78C3A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067" y="2060360"/>
            <a:ext cx="5888831" cy="2802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8FDB65-512D-BDA9-F476-0DFB7B8AA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88461"/>
            <a:ext cx="6014619" cy="1798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2F2A5E-C73E-37C2-E029-E864070DFA6A}"/>
              </a:ext>
            </a:extLst>
          </p:cNvPr>
          <p:cNvSpPr txBox="1"/>
          <p:nvPr/>
        </p:nvSpPr>
        <p:spPr>
          <a:xfrm>
            <a:off x="7413523" y="5142271"/>
            <a:ext cx="442451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Cache your most expensive API calls (if possible).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014F035E-1ED5-71A8-50A5-E57715E13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4679" y="1104302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B9C535-3620-C638-6429-BAC06A0BC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1" t="52063" r="14571" b="23937"/>
          <a:stretch>
            <a:fillRect/>
          </a:stretch>
        </p:blipFill>
        <p:spPr>
          <a:xfrm>
            <a:off x="7323909" y="3570514"/>
            <a:ext cx="3091542" cy="1645920"/>
          </a:xfrm>
          <a:custGeom>
            <a:avLst/>
            <a:gdLst>
              <a:gd name="connsiteX0" fmla="*/ 274325 w 3091542"/>
              <a:gd name="connsiteY0" fmla="*/ 0 h 1645920"/>
              <a:gd name="connsiteX1" fmla="*/ 2817217 w 3091542"/>
              <a:gd name="connsiteY1" fmla="*/ 0 h 1645920"/>
              <a:gd name="connsiteX2" fmla="*/ 3091542 w 3091542"/>
              <a:gd name="connsiteY2" fmla="*/ 274325 h 1645920"/>
              <a:gd name="connsiteX3" fmla="*/ 3091542 w 3091542"/>
              <a:gd name="connsiteY3" fmla="*/ 1371595 h 1645920"/>
              <a:gd name="connsiteX4" fmla="*/ 2817217 w 3091542"/>
              <a:gd name="connsiteY4" fmla="*/ 1645920 h 1645920"/>
              <a:gd name="connsiteX5" fmla="*/ 274325 w 3091542"/>
              <a:gd name="connsiteY5" fmla="*/ 1645920 h 1645920"/>
              <a:gd name="connsiteX6" fmla="*/ 0 w 3091542"/>
              <a:gd name="connsiteY6" fmla="*/ 1371595 h 1645920"/>
              <a:gd name="connsiteX7" fmla="*/ 0 w 3091542"/>
              <a:gd name="connsiteY7" fmla="*/ 274325 h 1645920"/>
              <a:gd name="connsiteX8" fmla="*/ 274325 w 3091542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1542" h="1645920">
                <a:moveTo>
                  <a:pt x="274325" y="0"/>
                </a:moveTo>
                <a:lnTo>
                  <a:pt x="2817217" y="0"/>
                </a:lnTo>
                <a:cubicBezTo>
                  <a:pt x="2968723" y="0"/>
                  <a:pt x="3091542" y="122819"/>
                  <a:pt x="3091542" y="274325"/>
                </a:cubicBezTo>
                <a:lnTo>
                  <a:pt x="3091542" y="1371595"/>
                </a:lnTo>
                <a:cubicBezTo>
                  <a:pt x="3091542" y="1523101"/>
                  <a:pt x="2968723" y="1645920"/>
                  <a:pt x="2817217" y="1645920"/>
                </a:cubicBezTo>
                <a:lnTo>
                  <a:pt x="274325" y="1645920"/>
                </a:lnTo>
                <a:cubicBezTo>
                  <a:pt x="122819" y="1645920"/>
                  <a:pt x="0" y="1523101"/>
                  <a:pt x="0" y="1371595"/>
                </a:cubicBezTo>
                <a:lnTo>
                  <a:pt x="0" y="274325"/>
                </a:lnTo>
                <a:cubicBezTo>
                  <a:pt x="0" y="122819"/>
                  <a:pt x="122819" y="0"/>
                  <a:pt x="274325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B4B2B30-5871-0427-E5A9-2A5D42905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598234 w 12192000"/>
              <a:gd name="connsiteY5" fmla="*/ 3570514 h 6858000"/>
              <a:gd name="connsiteX6" fmla="*/ 7323909 w 12192000"/>
              <a:gd name="connsiteY6" fmla="*/ 3844839 h 6858000"/>
              <a:gd name="connsiteX7" fmla="*/ 7323909 w 12192000"/>
              <a:gd name="connsiteY7" fmla="*/ 4942109 h 6858000"/>
              <a:gd name="connsiteX8" fmla="*/ 7598234 w 12192000"/>
              <a:gd name="connsiteY8" fmla="*/ 5216434 h 6858000"/>
              <a:gd name="connsiteX9" fmla="*/ 10141126 w 12192000"/>
              <a:gd name="connsiteY9" fmla="*/ 5216434 h 6858000"/>
              <a:gd name="connsiteX10" fmla="*/ 10415451 w 12192000"/>
              <a:gd name="connsiteY10" fmla="*/ 4942109 h 6858000"/>
              <a:gd name="connsiteX11" fmla="*/ 10415451 w 12192000"/>
              <a:gd name="connsiteY11" fmla="*/ 3844839 h 6858000"/>
              <a:gd name="connsiteX12" fmla="*/ 10141126 w 12192000"/>
              <a:gd name="connsiteY12" fmla="*/ 3570514 h 6858000"/>
              <a:gd name="connsiteX13" fmla="*/ 7598234 w 12192000"/>
              <a:gd name="connsiteY13" fmla="*/ 35705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598234" y="3570514"/>
                </a:moveTo>
                <a:cubicBezTo>
                  <a:pt x="7446728" y="3570514"/>
                  <a:pt x="7323909" y="3693333"/>
                  <a:pt x="7323909" y="3844839"/>
                </a:cubicBezTo>
                <a:lnTo>
                  <a:pt x="7323909" y="4942109"/>
                </a:lnTo>
                <a:cubicBezTo>
                  <a:pt x="7323909" y="5093615"/>
                  <a:pt x="7446728" y="5216434"/>
                  <a:pt x="7598234" y="5216434"/>
                </a:cubicBezTo>
                <a:lnTo>
                  <a:pt x="10141126" y="5216434"/>
                </a:lnTo>
                <a:cubicBezTo>
                  <a:pt x="10292632" y="5216434"/>
                  <a:pt x="10415451" y="5093615"/>
                  <a:pt x="10415451" y="4942109"/>
                </a:cubicBezTo>
                <a:lnTo>
                  <a:pt x="10415451" y="3844839"/>
                </a:lnTo>
                <a:cubicBezTo>
                  <a:pt x="10415451" y="3693333"/>
                  <a:pt x="10292632" y="3570514"/>
                  <a:pt x="10141126" y="3570514"/>
                </a:cubicBezTo>
                <a:lnTo>
                  <a:pt x="7598234" y="357051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7D7601-A8C9-F246-40AB-B3D1D4D0AE2D}"/>
              </a:ext>
            </a:extLst>
          </p:cNvPr>
          <p:cNvSpPr txBox="1"/>
          <p:nvPr/>
        </p:nvSpPr>
        <p:spPr>
          <a:xfrm>
            <a:off x="2312520" y="-2810"/>
            <a:ext cx="9759499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Flavors of scaling: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 driven (consumption, premium plans)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 / Rule based (dedicated app service plan)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of scaling are apps, not functions.</a:t>
            </a:r>
            <a:r>
              <a:rPr lang="en-US" dirty="0">
                <a:solidFill>
                  <a:srgbClr val="00B0F0"/>
                </a:solidFill>
              </a:rPr>
              <a:t>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Service bus triggered functions are exceptions.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Functions that can’t scale together shouldn’t be in the same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scale controller 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Timer trigger hack doesn’t work anymore, use premium/dedicated for pre-warmed instance.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new scaled out instance will incur cold start (unless </a:t>
            </a:r>
            <a:r>
              <a:rPr lang="en-US" dirty="0">
                <a:hlinkClick r:id="rId5"/>
              </a:rPr>
              <a:t>warmup trigger</a:t>
            </a:r>
            <a:r>
              <a:rPr lang="en-US" dirty="0"/>
              <a:t> used).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41EED2-8AB9-49B9-DC15-76E7561B1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94" y="174171"/>
            <a:ext cx="1867506" cy="1307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410B12-9ACB-49D2-B317-0795DD87E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81" y="3647770"/>
            <a:ext cx="7203928" cy="2389447"/>
          </a:xfrm>
          <a:prstGeom prst="rect">
            <a:avLst/>
          </a:prstGeom>
        </p:spPr>
      </p:pic>
      <p:pic>
        <p:nvPicPr>
          <p:cNvPr id="16" name="Picture 15" descr="Graphical user interface, text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C4157899-BE63-CFED-B86D-E5BBA4B3C8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567"/>
            <a:ext cx="12192000" cy="52164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10F847-BC30-483E-C08B-8CDDD0B78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3909" y="4041058"/>
            <a:ext cx="4868091" cy="2816942"/>
          </a:xfrm>
          <a:prstGeom prst="rect">
            <a:avLst/>
          </a:prstGeom>
        </p:spPr>
      </p:pic>
      <p:pic>
        <p:nvPicPr>
          <p:cNvPr id="30" name="Graphic 29" descr="Checkbox Checked with solid fill">
            <a:extLst>
              <a:ext uri="{FF2B5EF4-FFF2-40B4-BE49-F238E27FC236}">
                <a16:creationId xmlns:a16="http://schemas.microsoft.com/office/drawing/2014/main" id="{0F5207C3-868A-B4B6-7E6F-83F1032C21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87494" y="3013794"/>
            <a:ext cx="4680155" cy="38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0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1B3CD0A-7C99-6363-DDB4-E886925AB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57" t="50000" r="1000" b="11111"/>
          <a:stretch>
            <a:fillRect/>
          </a:stretch>
        </p:blipFill>
        <p:spPr>
          <a:xfrm>
            <a:off x="10162903" y="3429000"/>
            <a:ext cx="1907177" cy="2667000"/>
          </a:xfrm>
          <a:custGeom>
            <a:avLst/>
            <a:gdLst>
              <a:gd name="connsiteX0" fmla="*/ 317869 w 1907177"/>
              <a:gd name="connsiteY0" fmla="*/ 0 h 2667000"/>
              <a:gd name="connsiteX1" fmla="*/ 1589308 w 1907177"/>
              <a:gd name="connsiteY1" fmla="*/ 0 h 2667000"/>
              <a:gd name="connsiteX2" fmla="*/ 1907177 w 1907177"/>
              <a:gd name="connsiteY2" fmla="*/ 317869 h 2667000"/>
              <a:gd name="connsiteX3" fmla="*/ 1907177 w 1907177"/>
              <a:gd name="connsiteY3" fmla="*/ 2349131 h 2667000"/>
              <a:gd name="connsiteX4" fmla="*/ 1589308 w 1907177"/>
              <a:gd name="connsiteY4" fmla="*/ 2667000 h 2667000"/>
              <a:gd name="connsiteX5" fmla="*/ 317869 w 1907177"/>
              <a:gd name="connsiteY5" fmla="*/ 2667000 h 2667000"/>
              <a:gd name="connsiteX6" fmla="*/ 0 w 1907177"/>
              <a:gd name="connsiteY6" fmla="*/ 2349131 h 2667000"/>
              <a:gd name="connsiteX7" fmla="*/ 0 w 1907177"/>
              <a:gd name="connsiteY7" fmla="*/ 317869 h 2667000"/>
              <a:gd name="connsiteX8" fmla="*/ 317869 w 1907177"/>
              <a:gd name="connsiteY8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7177" h="2667000">
                <a:moveTo>
                  <a:pt x="317869" y="0"/>
                </a:moveTo>
                <a:lnTo>
                  <a:pt x="1589308" y="0"/>
                </a:lnTo>
                <a:cubicBezTo>
                  <a:pt x="1764862" y="0"/>
                  <a:pt x="1907177" y="142315"/>
                  <a:pt x="1907177" y="317869"/>
                </a:cubicBezTo>
                <a:lnTo>
                  <a:pt x="1907177" y="2349131"/>
                </a:lnTo>
                <a:cubicBezTo>
                  <a:pt x="1907177" y="2524685"/>
                  <a:pt x="1764862" y="2667000"/>
                  <a:pt x="1589308" y="2667000"/>
                </a:cubicBezTo>
                <a:lnTo>
                  <a:pt x="317869" y="2667000"/>
                </a:lnTo>
                <a:cubicBezTo>
                  <a:pt x="142315" y="2667000"/>
                  <a:pt x="0" y="2524685"/>
                  <a:pt x="0" y="2349131"/>
                </a:cubicBezTo>
                <a:lnTo>
                  <a:pt x="0" y="317869"/>
                </a:lnTo>
                <a:cubicBezTo>
                  <a:pt x="0" y="142315"/>
                  <a:pt x="142315" y="0"/>
                  <a:pt x="317869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DC0EB50-4F6B-18D5-C496-8E63A137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0480771 w 12192000"/>
              <a:gd name="connsiteY5" fmla="*/ 3429000 h 6858000"/>
              <a:gd name="connsiteX6" fmla="*/ 10162902 w 12192000"/>
              <a:gd name="connsiteY6" fmla="*/ 3746869 h 6858000"/>
              <a:gd name="connsiteX7" fmla="*/ 10162902 w 12192000"/>
              <a:gd name="connsiteY7" fmla="*/ 5778131 h 6858000"/>
              <a:gd name="connsiteX8" fmla="*/ 10480771 w 12192000"/>
              <a:gd name="connsiteY8" fmla="*/ 6096000 h 6858000"/>
              <a:gd name="connsiteX9" fmla="*/ 11752210 w 12192000"/>
              <a:gd name="connsiteY9" fmla="*/ 6096000 h 6858000"/>
              <a:gd name="connsiteX10" fmla="*/ 12070079 w 12192000"/>
              <a:gd name="connsiteY10" fmla="*/ 5778131 h 6858000"/>
              <a:gd name="connsiteX11" fmla="*/ 12070079 w 12192000"/>
              <a:gd name="connsiteY11" fmla="*/ 3746869 h 6858000"/>
              <a:gd name="connsiteX12" fmla="*/ 11752210 w 12192000"/>
              <a:gd name="connsiteY12" fmla="*/ 3429000 h 6858000"/>
              <a:gd name="connsiteX13" fmla="*/ 10480771 w 12192000"/>
              <a:gd name="connsiteY13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0480771" y="3429000"/>
                </a:moveTo>
                <a:cubicBezTo>
                  <a:pt x="10305217" y="3429000"/>
                  <a:pt x="10162902" y="3571315"/>
                  <a:pt x="10162902" y="3746869"/>
                </a:cubicBezTo>
                <a:lnTo>
                  <a:pt x="10162902" y="5778131"/>
                </a:lnTo>
                <a:cubicBezTo>
                  <a:pt x="10162902" y="5953685"/>
                  <a:pt x="10305217" y="6096000"/>
                  <a:pt x="10480771" y="6096000"/>
                </a:cubicBezTo>
                <a:lnTo>
                  <a:pt x="11752210" y="6096000"/>
                </a:lnTo>
                <a:cubicBezTo>
                  <a:pt x="11927764" y="6096000"/>
                  <a:pt x="12070079" y="5953685"/>
                  <a:pt x="12070079" y="5778131"/>
                </a:cubicBezTo>
                <a:lnTo>
                  <a:pt x="12070079" y="3746869"/>
                </a:lnTo>
                <a:cubicBezTo>
                  <a:pt x="12070079" y="3571315"/>
                  <a:pt x="11927764" y="3429000"/>
                  <a:pt x="11752210" y="3429000"/>
                </a:cubicBezTo>
                <a:lnTo>
                  <a:pt x="10480771" y="3429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60A41-E3F8-32E8-EB4D-1CD8B0BE2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18" y="252210"/>
            <a:ext cx="8621030" cy="2967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7D233-4208-32E9-D131-9163C94FA743}"/>
              </a:ext>
            </a:extLst>
          </p:cNvPr>
          <p:cNvSpPr txBox="1"/>
          <p:nvPr/>
        </p:nvSpPr>
        <p:spPr>
          <a:xfrm>
            <a:off x="5000633" y="3429000"/>
            <a:ext cx="484145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batch triggers for Service Bus listeners.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batch triggers with unit-of-work patterns / transactional commits.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Tweak </a:t>
            </a:r>
            <a:r>
              <a:rPr lang="en-US" dirty="0" err="1"/>
              <a:t>host.json</a:t>
            </a:r>
            <a:r>
              <a:rPr lang="en-US" dirty="0"/>
              <a:t>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A651C-37DF-4FB3-A5F0-D8BFBF00E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27" y="3249541"/>
            <a:ext cx="4037307" cy="3578179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0584BC14-9402-C764-EEFD-C8C563F1C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729" y="252210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9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76CE414-28D1-32CA-439D-6D9D279B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7" t="27937" r="14786" b="47302"/>
          <a:stretch>
            <a:fillRect/>
          </a:stretch>
        </p:blipFill>
        <p:spPr>
          <a:xfrm>
            <a:off x="7297784" y="1915887"/>
            <a:ext cx="3091543" cy="1698171"/>
          </a:xfrm>
          <a:custGeom>
            <a:avLst/>
            <a:gdLst>
              <a:gd name="connsiteX0" fmla="*/ 283034 w 3091543"/>
              <a:gd name="connsiteY0" fmla="*/ 0 h 1698171"/>
              <a:gd name="connsiteX1" fmla="*/ 2808509 w 3091543"/>
              <a:gd name="connsiteY1" fmla="*/ 0 h 1698171"/>
              <a:gd name="connsiteX2" fmla="*/ 3091543 w 3091543"/>
              <a:gd name="connsiteY2" fmla="*/ 283034 h 1698171"/>
              <a:gd name="connsiteX3" fmla="*/ 3091543 w 3091543"/>
              <a:gd name="connsiteY3" fmla="*/ 1415137 h 1698171"/>
              <a:gd name="connsiteX4" fmla="*/ 2808509 w 3091543"/>
              <a:gd name="connsiteY4" fmla="*/ 1698171 h 1698171"/>
              <a:gd name="connsiteX5" fmla="*/ 283034 w 3091543"/>
              <a:gd name="connsiteY5" fmla="*/ 1698171 h 1698171"/>
              <a:gd name="connsiteX6" fmla="*/ 0 w 3091543"/>
              <a:gd name="connsiteY6" fmla="*/ 1415137 h 1698171"/>
              <a:gd name="connsiteX7" fmla="*/ 0 w 3091543"/>
              <a:gd name="connsiteY7" fmla="*/ 283034 h 1698171"/>
              <a:gd name="connsiteX8" fmla="*/ 283034 w 3091543"/>
              <a:gd name="connsiteY8" fmla="*/ 0 h 169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1543" h="1698171">
                <a:moveTo>
                  <a:pt x="283034" y="0"/>
                </a:moveTo>
                <a:lnTo>
                  <a:pt x="2808509" y="0"/>
                </a:lnTo>
                <a:cubicBezTo>
                  <a:pt x="2964824" y="0"/>
                  <a:pt x="3091543" y="126719"/>
                  <a:pt x="3091543" y="283034"/>
                </a:cubicBezTo>
                <a:lnTo>
                  <a:pt x="3091543" y="1415137"/>
                </a:lnTo>
                <a:cubicBezTo>
                  <a:pt x="3091543" y="1571452"/>
                  <a:pt x="2964824" y="1698171"/>
                  <a:pt x="2808509" y="1698171"/>
                </a:cubicBezTo>
                <a:lnTo>
                  <a:pt x="283034" y="1698171"/>
                </a:lnTo>
                <a:cubicBezTo>
                  <a:pt x="126719" y="1698171"/>
                  <a:pt x="0" y="1571452"/>
                  <a:pt x="0" y="1415137"/>
                </a:cubicBezTo>
                <a:lnTo>
                  <a:pt x="0" y="283034"/>
                </a:lnTo>
                <a:cubicBezTo>
                  <a:pt x="0" y="126719"/>
                  <a:pt x="126719" y="0"/>
                  <a:pt x="283034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8769F3-8523-515B-C3CE-CC1240C67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580817 w 12192000"/>
              <a:gd name="connsiteY5" fmla="*/ 1915886 h 6858000"/>
              <a:gd name="connsiteX6" fmla="*/ 7297783 w 12192000"/>
              <a:gd name="connsiteY6" fmla="*/ 2198920 h 6858000"/>
              <a:gd name="connsiteX7" fmla="*/ 7297783 w 12192000"/>
              <a:gd name="connsiteY7" fmla="*/ 3331023 h 6858000"/>
              <a:gd name="connsiteX8" fmla="*/ 7580817 w 12192000"/>
              <a:gd name="connsiteY8" fmla="*/ 3614057 h 6858000"/>
              <a:gd name="connsiteX9" fmla="*/ 10106292 w 12192000"/>
              <a:gd name="connsiteY9" fmla="*/ 3614057 h 6858000"/>
              <a:gd name="connsiteX10" fmla="*/ 10389326 w 12192000"/>
              <a:gd name="connsiteY10" fmla="*/ 3331023 h 6858000"/>
              <a:gd name="connsiteX11" fmla="*/ 10389326 w 12192000"/>
              <a:gd name="connsiteY11" fmla="*/ 2198920 h 6858000"/>
              <a:gd name="connsiteX12" fmla="*/ 10106292 w 12192000"/>
              <a:gd name="connsiteY12" fmla="*/ 1915886 h 6858000"/>
              <a:gd name="connsiteX13" fmla="*/ 7580817 w 12192000"/>
              <a:gd name="connsiteY13" fmla="*/ 1915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580817" y="1915886"/>
                </a:moveTo>
                <a:cubicBezTo>
                  <a:pt x="7424502" y="1915886"/>
                  <a:pt x="7297783" y="2042605"/>
                  <a:pt x="7297783" y="2198920"/>
                </a:cubicBezTo>
                <a:lnTo>
                  <a:pt x="7297783" y="3331023"/>
                </a:lnTo>
                <a:cubicBezTo>
                  <a:pt x="7297783" y="3487338"/>
                  <a:pt x="7424502" y="3614057"/>
                  <a:pt x="7580817" y="3614057"/>
                </a:cubicBezTo>
                <a:lnTo>
                  <a:pt x="10106292" y="3614057"/>
                </a:lnTo>
                <a:cubicBezTo>
                  <a:pt x="10262607" y="3614057"/>
                  <a:pt x="10389326" y="3487338"/>
                  <a:pt x="10389326" y="3331023"/>
                </a:cubicBezTo>
                <a:lnTo>
                  <a:pt x="10389326" y="2198920"/>
                </a:lnTo>
                <a:cubicBezTo>
                  <a:pt x="10389326" y="2042605"/>
                  <a:pt x="10262607" y="1915886"/>
                  <a:pt x="10106292" y="1915886"/>
                </a:cubicBezTo>
                <a:lnTo>
                  <a:pt x="7580817" y="19158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6169C-1B13-5DEC-33F7-6905ADE59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32" y="165186"/>
            <a:ext cx="8516099" cy="1663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2410F-FE35-8AFA-8E2E-BA3AC68E6A41}"/>
              </a:ext>
            </a:extLst>
          </p:cNvPr>
          <p:cNvSpPr txBox="1"/>
          <p:nvPr/>
        </p:nvSpPr>
        <p:spPr>
          <a:xfrm>
            <a:off x="5624052" y="4277032"/>
            <a:ext cx="571254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Suppress/limit scale-outs if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Graphic 7" descr="Checkbox Checked with solid fill">
            <a:extLst>
              <a:ext uri="{FF2B5EF4-FFF2-40B4-BE49-F238E27FC236}">
                <a16:creationId xmlns:a16="http://schemas.microsoft.com/office/drawing/2014/main" id="{1AF5C2D3-A607-24F7-F6DC-314B4FE3E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1045" y="1088922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5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48D377-3174-6DE1-1E28-E241018EA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0" t="29079" r="1286" b="47556"/>
          <a:stretch>
            <a:fillRect/>
          </a:stretch>
        </p:blipFill>
        <p:spPr>
          <a:xfrm>
            <a:off x="10180320" y="1994264"/>
            <a:ext cx="1854926" cy="1602377"/>
          </a:xfrm>
          <a:custGeom>
            <a:avLst/>
            <a:gdLst>
              <a:gd name="connsiteX0" fmla="*/ 267068 w 1854926"/>
              <a:gd name="connsiteY0" fmla="*/ 0 h 1602377"/>
              <a:gd name="connsiteX1" fmla="*/ 1587858 w 1854926"/>
              <a:gd name="connsiteY1" fmla="*/ 0 h 1602377"/>
              <a:gd name="connsiteX2" fmla="*/ 1854926 w 1854926"/>
              <a:gd name="connsiteY2" fmla="*/ 267068 h 1602377"/>
              <a:gd name="connsiteX3" fmla="*/ 1854926 w 1854926"/>
              <a:gd name="connsiteY3" fmla="*/ 1335309 h 1602377"/>
              <a:gd name="connsiteX4" fmla="*/ 1587858 w 1854926"/>
              <a:gd name="connsiteY4" fmla="*/ 1602377 h 1602377"/>
              <a:gd name="connsiteX5" fmla="*/ 267068 w 1854926"/>
              <a:gd name="connsiteY5" fmla="*/ 1602377 h 1602377"/>
              <a:gd name="connsiteX6" fmla="*/ 0 w 1854926"/>
              <a:gd name="connsiteY6" fmla="*/ 1335309 h 1602377"/>
              <a:gd name="connsiteX7" fmla="*/ 0 w 1854926"/>
              <a:gd name="connsiteY7" fmla="*/ 267068 h 1602377"/>
              <a:gd name="connsiteX8" fmla="*/ 267068 w 1854926"/>
              <a:gd name="connsiteY8" fmla="*/ 0 h 160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926" h="1602377">
                <a:moveTo>
                  <a:pt x="267068" y="0"/>
                </a:moveTo>
                <a:lnTo>
                  <a:pt x="1587858" y="0"/>
                </a:lnTo>
                <a:cubicBezTo>
                  <a:pt x="1735356" y="0"/>
                  <a:pt x="1854926" y="119570"/>
                  <a:pt x="1854926" y="267068"/>
                </a:cubicBezTo>
                <a:lnTo>
                  <a:pt x="1854926" y="1335309"/>
                </a:lnTo>
                <a:cubicBezTo>
                  <a:pt x="1854926" y="1482807"/>
                  <a:pt x="1735356" y="1602377"/>
                  <a:pt x="1587858" y="1602377"/>
                </a:cubicBezTo>
                <a:lnTo>
                  <a:pt x="267068" y="1602377"/>
                </a:lnTo>
                <a:cubicBezTo>
                  <a:pt x="119570" y="1602377"/>
                  <a:pt x="0" y="1482807"/>
                  <a:pt x="0" y="1335309"/>
                </a:cubicBezTo>
                <a:lnTo>
                  <a:pt x="0" y="267068"/>
                </a:lnTo>
                <a:cubicBezTo>
                  <a:pt x="0" y="119570"/>
                  <a:pt x="119570" y="0"/>
                  <a:pt x="267068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8E9E31C-236D-AD57-5BA9-F6D611410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0447388 w 12192000"/>
              <a:gd name="connsiteY5" fmla="*/ 1994263 h 6858000"/>
              <a:gd name="connsiteX6" fmla="*/ 10180320 w 12192000"/>
              <a:gd name="connsiteY6" fmla="*/ 2261331 h 6858000"/>
              <a:gd name="connsiteX7" fmla="*/ 10180320 w 12192000"/>
              <a:gd name="connsiteY7" fmla="*/ 3329572 h 6858000"/>
              <a:gd name="connsiteX8" fmla="*/ 10447388 w 12192000"/>
              <a:gd name="connsiteY8" fmla="*/ 3596640 h 6858000"/>
              <a:gd name="connsiteX9" fmla="*/ 11768178 w 12192000"/>
              <a:gd name="connsiteY9" fmla="*/ 3596640 h 6858000"/>
              <a:gd name="connsiteX10" fmla="*/ 12035246 w 12192000"/>
              <a:gd name="connsiteY10" fmla="*/ 3329572 h 6858000"/>
              <a:gd name="connsiteX11" fmla="*/ 12035246 w 12192000"/>
              <a:gd name="connsiteY11" fmla="*/ 2261331 h 6858000"/>
              <a:gd name="connsiteX12" fmla="*/ 11768178 w 12192000"/>
              <a:gd name="connsiteY12" fmla="*/ 1994263 h 6858000"/>
              <a:gd name="connsiteX13" fmla="*/ 10447388 w 12192000"/>
              <a:gd name="connsiteY13" fmla="*/ 1994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0447388" y="1994263"/>
                </a:moveTo>
                <a:cubicBezTo>
                  <a:pt x="10299890" y="1994263"/>
                  <a:pt x="10180320" y="2113833"/>
                  <a:pt x="10180320" y="2261331"/>
                </a:cubicBezTo>
                <a:lnTo>
                  <a:pt x="10180320" y="3329572"/>
                </a:lnTo>
                <a:cubicBezTo>
                  <a:pt x="10180320" y="3477070"/>
                  <a:pt x="10299890" y="3596640"/>
                  <a:pt x="10447388" y="3596640"/>
                </a:cubicBezTo>
                <a:lnTo>
                  <a:pt x="11768178" y="3596640"/>
                </a:lnTo>
                <a:cubicBezTo>
                  <a:pt x="11915676" y="3596640"/>
                  <a:pt x="12035246" y="3477070"/>
                  <a:pt x="12035246" y="3329572"/>
                </a:cubicBezTo>
                <a:lnTo>
                  <a:pt x="12035246" y="2261331"/>
                </a:lnTo>
                <a:cubicBezTo>
                  <a:pt x="12035246" y="2113833"/>
                  <a:pt x="11915676" y="1994263"/>
                  <a:pt x="11768178" y="1994263"/>
                </a:cubicBezTo>
                <a:lnTo>
                  <a:pt x="10447388" y="199426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BDD37D-EE3A-F059-F6A0-FD4AF52B9187}"/>
              </a:ext>
            </a:extLst>
          </p:cNvPr>
          <p:cNvSpPr txBox="1"/>
          <p:nvPr/>
        </p:nvSpPr>
        <p:spPr>
          <a:xfrm>
            <a:off x="245807" y="374650"/>
            <a:ext cx="9722135" cy="3293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Always start with the Cosmos DB capacity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Beware of “hot” containers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Prefer dedicated container throughput over shared </a:t>
            </a:r>
            <a:r>
              <a:rPr lang="en-US" sz="1600" dirty="0" err="1"/>
              <a:t>db</a:t>
            </a:r>
            <a:r>
              <a:rPr lang="en-US" sz="1600" dirty="0"/>
              <a:t> throughput.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Beware of arbitrarily raising the throughput too high!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You may not be able to scale down to previous floor.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Serverless tier is awesome for spiky workloads, but has limitations.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Caps at container, partition level.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 regional replicas.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large documents, drop unnecessary properties from index.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2BAFA-C7E5-62B5-76FD-981DE611A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94754"/>
            <a:ext cx="4124719" cy="3378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0E31DF-206D-5FB0-3044-A1B2462D3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00" y="3094754"/>
            <a:ext cx="5437700" cy="306400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5C0FC49-62EC-99AC-3F99-343F6D1A7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166"/>
            <a:ext cx="10392697" cy="5289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7D21DC-C572-F4D2-DD45-63116F626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303" y="1684876"/>
            <a:ext cx="7214263" cy="49803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16EA1-2C17-52CD-8484-096182BB7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2696" y="3826954"/>
            <a:ext cx="5180924" cy="14300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2A0252-24B4-04D2-D93D-691DC2AF0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77" y="5407775"/>
            <a:ext cx="5264089" cy="1236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2F6096-AAB8-0DDA-0507-ACF24E6FA8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1209" y="5378294"/>
            <a:ext cx="5141139" cy="14206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3533B-96AE-5DA8-12AC-6B3B5A7733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2461" y="3388346"/>
            <a:ext cx="2637859" cy="3351550"/>
          </a:xfrm>
          <a:prstGeom prst="rect">
            <a:avLst/>
          </a:prstGeom>
        </p:spPr>
      </p:pic>
      <p:pic>
        <p:nvPicPr>
          <p:cNvPr id="25" name="Graphic 24" descr="Checkbox Checked with solid fill">
            <a:extLst>
              <a:ext uri="{FF2B5EF4-FFF2-40B4-BE49-F238E27FC236}">
                <a16:creationId xmlns:a16="http://schemas.microsoft.com/office/drawing/2014/main" id="{292BFCC0-4D84-D546-546A-15361C923A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0849" y="2172141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5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56EB03-96EE-A722-A812-529FA5AA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7" t="28063" r="1786" b="47048"/>
          <a:stretch>
            <a:fillRect/>
          </a:stretch>
        </p:blipFill>
        <p:spPr>
          <a:xfrm>
            <a:off x="7419704" y="1924594"/>
            <a:ext cx="4554583" cy="1706880"/>
          </a:xfrm>
          <a:custGeom>
            <a:avLst/>
            <a:gdLst>
              <a:gd name="connsiteX0" fmla="*/ 284486 w 4554583"/>
              <a:gd name="connsiteY0" fmla="*/ 0 h 1706880"/>
              <a:gd name="connsiteX1" fmla="*/ 4270097 w 4554583"/>
              <a:gd name="connsiteY1" fmla="*/ 0 h 1706880"/>
              <a:gd name="connsiteX2" fmla="*/ 4554583 w 4554583"/>
              <a:gd name="connsiteY2" fmla="*/ 284486 h 1706880"/>
              <a:gd name="connsiteX3" fmla="*/ 4554583 w 4554583"/>
              <a:gd name="connsiteY3" fmla="*/ 1422394 h 1706880"/>
              <a:gd name="connsiteX4" fmla="*/ 4270097 w 4554583"/>
              <a:gd name="connsiteY4" fmla="*/ 1706880 h 1706880"/>
              <a:gd name="connsiteX5" fmla="*/ 284486 w 4554583"/>
              <a:gd name="connsiteY5" fmla="*/ 1706880 h 1706880"/>
              <a:gd name="connsiteX6" fmla="*/ 0 w 4554583"/>
              <a:gd name="connsiteY6" fmla="*/ 1422394 h 1706880"/>
              <a:gd name="connsiteX7" fmla="*/ 0 w 4554583"/>
              <a:gd name="connsiteY7" fmla="*/ 284486 h 1706880"/>
              <a:gd name="connsiteX8" fmla="*/ 284486 w 4554583"/>
              <a:gd name="connsiteY8" fmla="*/ 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4583" h="1706880">
                <a:moveTo>
                  <a:pt x="284486" y="0"/>
                </a:moveTo>
                <a:lnTo>
                  <a:pt x="4270097" y="0"/>
                </a:lnTo>
                <a:cubicBezTo>
                  <a:pt x="4427214" y="0"/>
                  <a:pt x="4554583" y="127369"/>
                  <a:pt x="4554583" y="284486"/>
                </a:cubicBezTo>
                <a:lnTo>
                  <a:pt x="4554583" y="1422394"/>
                </a:lnTo>
                <a:cubicBezTo>
                  <a:pt x="4554583" y="1579511"/>
                  <a:pt x="4427214" y="1706880"/>
                  <a:pt x="4270097" y="1706880"/>
                </a:cubicBezTo>
                <a:lnTo>
                  <a:pt x="284486" y="1706880"/>
                </a:lnTo>
                <a:cubicBezTo>
                  <a:pt x="127369" y="1706880"/>
                  <a:pt x="0" y="1579511"/>
                  <a:pt x="0" y="1422394"/>
                </a:cubicBezTo>
                <a:lnTo>
                  <a:pt x="0" y="284486"/>
                </a:lnTo>
                <a:cubicBezTo>
                  <a:pt x="0" y="127369"/>
                  <a:pt x="127369" y="0"/>
                  <a:pt x="284486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A8869AF-CB8A-32D0-CBD2-02D783E08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704189 w 12192000"/>
              <a:gd name="connsiteY5" fmla="*/ 1924594 h 6858000"/>
              <a:gd name="connsiteX6" fmla="*/ 7419703 w 12192000"/>
              <a:gd name="connsiteY6" fmla="*/ 2209080 h 6858000"/>
              <a:gd name="connsiteX7" fmla="*/ 7419703 w 12192000"/>
              <a:gd name="connsiteY7" fmla="*/ 3346988 h 6858000"/>
              <a:gd name="connsiteX8" fmla="*/ 7704189 w 12192000"/>
              <a:gd name="connsiteY8" fmla="*/ 3631474 h 6858000"/>
              <a:gd name="connsiteX9" fmla="*/ 11689800 w 12192000"/>
              <a:gd name="connsiteY9" fmla="*/ 3631474 h 6858000"/>
              <a:gd name="connsiteX10" fmla="*/ 11974286 w 12192000"/>
              <a:gd name="connsiteY10" fmla="*/ 3346988 h 6858000"/>
              <a:gd name="connsiteX11" fmla="*/ 11974286 w 12192000"/>
              <a:gd name="connsiteY11" fmla="*/ 2209080 h 6858000"/>
              <a:gd name="connsiteX12" fmla="*/ 11689800 w 12192000"/>
              <a:gd name="connsiteY12" fmla="*/ 1924594 h 6858000"/>
              <a:gd name="connsiteX13" fmla="*/ 7704189 w 12192000"/>
              <a:gd name="connsiteY13" fmla="*/ 19245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704189" y="1924594"/>
                </a:moveTo>
                <a:cubicBezTo>
                  <a:pt x="7547072" y="1924594"/>
                  <a:pt x="7419703" y="2051963"/>
                  <a:pt x="7419703" y="2209080"/>
                </a:cubicBezTo>
                <a:lnTo>
                  <a:pt x="7419703" y="3346988"/>
                </a:lnTo>
                <a:cubicBezTo>
                  <a:pt x="7419703" y="3504105"/>
                  <a:pt x="7547072" y="3631474"/>
                  <a:pt x="7704189" y="3631474"/>
                </a:cubicBezTo>
                <a:lnTo>
                  <a:pt x="11689800" y="3631474"/>
                </a:lnTo>
                <a:cubicBezTo>
                  <a:pt x="11846917" y="3631474"/>
                  <a:pt x="11974286" y="3504105"/>
                  <a:pt x="11974286" y="3346988"/>
                </a:cubicBezTo>
                <a:lnTo>
                  <a:pt x="11974286" y="2209080"/>
                </a:lnTo>
                <a:cubicBezTo>
                  <a:pt x="11974286" y="2051963"/>
                  <a:pt x="11846917" y="1924594"/>
                  <a:pt x="11689800" y="1924594"/>
                </a:cubicBezTo>
                <a:lnTo>
                  <a:pt x="7704189" y="1924594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331D3-CB2E-BF8E-FE75-2A04F5890701}"/>
              </a:ext>
            </a:extLst>
          </p:cNvPr>
          <p:cNvSpPr txBox="1"/>
          <p:nvPr/>
        </p:nvSpPr>
        <p:spPr>
          <a:xfrm>
            <a:off x="217714" y="182879"/>
            <a:ext cx="791356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Materialized views in </a:t>
            </a:r>
            <a:r>
              <a:rPr lang="en-US" dirty="0" err="1"/>
              <a:t>CosmosDB</a:t>
            </a:r>
            <a:r>
              <a:rPr lang="en-US" dirty="0"/>
              <a:t> need change feed processors / triggers.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CosmosDB</a:t>
            </a:r>
            <a:r>
              <a:rPr lang="en-US" dirty="0"/>
              <a:t> triggers will increase RU consumption.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Mitigation: Increase ‘</a:t>
            </a:r>
            <a:r>
              <a:rPr lang="en-US" dirty="0" err="1"/>
              <a:t>feedPollDelay</a:t>
            </a:r>
            <a:r>
              <a:rPr lang="en-US" dirty="0"/>
              <a:t>’  (5 secs default).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CosmosDB</a:t>
            </a:r>
            <a:r>
              <a:rPr lang="en-US" dirty="0"/>
              <a:t> triggers will add scale-out pressure.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Mitigation: Limit scale-out instances.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CosmosDB</a:t>
            </a:r>
            <a:r>
              <a:rPr lang="en-US" dirty="0"/>
              <a:t> input bindings only for scalar / point reads.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SDK for inter/intra partition scans, full-table scans.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AF41F3F-E9A8-C2C2-29A4-9376E5761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470"/>
            <a:ext cx="12192000" cy="5210530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DE1CB3-D891-78F2-EE0F-6F4D1708A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9" y="1961896"/>
            <a:ext cx="9326358" cy="4680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D2FD4-CF69-D36E-7869-E97389ABB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68" y="2872210"/>
            <a:ext cx="8516099" cy="1663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79F8B2-9F40-49A0-8C04-DC94C1365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217" y="2547797"/>
            <a:ext cx="6398580" cy="3409876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18187D08-3076-A3B7-FF7A-3B285EC12A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9679" y="2159289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6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671394D-0465-AE73-1DF1-C36D67801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1" t="3683" r="23357" b="73206"/>
          <a:stretch>
            <a:fillRect/>
          </a:stretch>
        </p:blipFill>
        <p:spPr>
          <a:xfrm>
            <a:off x="6897189" y="252549"/>
            <a:ext cx="2447109" cy="1584960"/>
          </a:xfrm>
          <a:custGeom>
            <a:avLst/>
            <a:gdLst>
              <a:gd name="connsiteX0" fmla="*/ 264165 w 2447109"/>
              <a:gd name="connsiteY0" fmla="*/ 0 h 1584960"/>
              <a:gd name="connsiteX1" fmla="*/ 2182944 w 2447109"/>
              <a:gd name="connsiteY1" fmla="*/ 0 h 1584960"/>
              <a:gd name="connsiteX2" fmla="*/ 2447109 w 2447109"/>
              <a:gd name="connsiteY2" fmla="*/ 264165 h 1584960"/>
              <a:gd name="connsiteX3" fmla="*/ 2447109 w 2447109"/>
              <a:gd name="connsiteY3" fmla="*/ 1320795 h 1584960"/>
              <a:gd name="connsiteX4" fmla="*/ 2182944 w 2447109"/>
              <a:gd name="connsiteY4" fmla="*/ 1584960 h 1584960"/>
              <a:gd name="connsiteX5" fmla="*/ 264165 w 2447109"/>
              <a:gd name="connsiteY5" fmla="*/ 1584960 h 1584960"/>
              <a:gd name="connsiteX6" fmla="*/ 0 w 2447109"/>
              <a:gd name="connsiteY6" fmla="*/ 1320795 h 1584960"/>
              <a:gd name="connsiteX7" fmla="*/ 0 w 2447109"/>
              <a:gd name="connsiteY7" fmla="*/ 264165 h 1584960"/>
              <a:gd name="connsiteX8" fmla="*/ 264165 w 2447109"/>
              <a:gd name="connsiteY8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109" h="1584960">
                <a:moveTo>
                  <a:pt x="264165" y="0"/>
                </a:moveTo>
                <a:lnTo>
                  <a:pt x="2182944" y="0"/>
                </a:lnTo>
                <a:cubicBezTo>
                  <a:pt x="2328838" y="0"/>
                  <a:pt x="2447109" y="118271"/>
                  <a:pt x="2447109" y="264165"/>
                </a:cubicBezTo>
                <a:lnTo>
                  <a:pt x="2447109" y="1320795"/>
                </a:lnTo>
                <a:cubicBezTo>
                  <a:pt x="2447109" y="1466689"/>
                  <a:pt x="2328838" y="1584960"/>
                  <a:pt x="2182944" y="1584960"/>
                </a:cubicBezTo>
                <a:lnTo>
                  <a:pt x="264165" y="1584960"/>
                </a:lnTo>
                <a:cubicBezTo>
                  <a:pt x="118271" y="1584960"/>
                  <a:pt x="0" y="1466689"/>
                  <a:pt x="0" y="132079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827320A-0D7F-9ABA-1F1F-BC70319D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161353 w 12192000"/>
              <a:gd name="connsiteY5" fmla="*/ 252549 h 6858000"/>
              <a:gd name="connsiteX6" fmla="*/ 6897188 w 12192000"/>
              <a:gd name="connsiteY6" fmla="*/ 516714 h 6858000"/>
              <a:gd name="connsiteX7" fmla="*/ 6897188 w 12192000"/>
              <a:gd name="connsiteY7" fmla="*/ 1573344 h 6858000"/>
              <a:gd name="connsiteX8" fmla="*/ 7161353 w 12192000"/>
              <a:gd name="connsiteY8" fmla="*/ 1837509 h 6858000"/>
              <a:gd name="connsiteX9" fmla="*/ 9080132 w 12192000"/>
              <a:gd name="connsiteY9" fmla="*/ 1837509 h 6858000"/>
              <a:gd name="connsiteX10" fmla="*/ 9344297 w 12192000"/>
              <a:gd name="connsiteY10" fmla="*/ 1573344 h 6858000"/>
              <a:gd name="connsiteX11" fmla="*/ 9344297 w 12192000"/>
              <a:gd name="connsiteY11" fmla="*/ 516714 h 6858000"/>
              <a:gd name="connsiteX12" fmla="*/ 9080132 w 12192000"/>
              <a:gd name="connsiteY12" fmla="*/ 252549 h 6858000"/>
              <a:gd name="connsiteX13" fmla="*/ 7161353 w 12192000"/>
              <a:gd name="connsiteY13" fmla="*/ 252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161353" y="252549"/>
                </a:moveTo>
                <a:cubicBezTo>
                  <a:pt x="7015459" y="252549"/>
                  <a:pt x="6897188" y="370820"/>
                  <a:pt x="6897188" y="516714"/>
                </a:cubicBezTo>
                <a:lnTo>
                  <a:pt x="6897188" y="1573344"/>
                </a:lnTo>
                <a:cubicBezTo>
                  <a:pt x="6897188" y="1719238"/>
                  <a:pt x="7015459" y="1837509"/>
                  <a:pt x="7161353" y="1837509"/>
                </a:cubicBezTo>
                <a:lnTo>
                  <a:pt x="9080132" y="1837509"/>
                </a:lnTo>
                <a:cubicBezTo>
                  <a:pt x="9226026" y="1837509"/>
                  <a:pt x="9344297" y="1719238"/>
                  <a:pt x="9344297" y="1573344"/>
                </a:cubicBezTo>
                <a:lnTo>
                  <a:pt x="9344297" y="516714"/>
                </a:lnTo>
                <a:cubicBezTo>
                  <a:pt x="9344297" y="370820"/>
                  <a:pt x="9226026" y="252549"/>
                  <a:pt x="9080132" y="252549"/>
                </a:cubicBezTo>
                <a:lnTo>
                  <a:pt x="7161353" y="252549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DBAA6-EB3E-BE35-1633-B36A9BE97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49" y="333014"/>
            <a:ext cx="4808437" cy="342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EF193-57AC-0A75-5782-6202B66B5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8" y="3925155"/>
            <a:ext cx="6013162" cy="2461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ADDEB-CA19-9E5D-4A43-83077190C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916" y="1837509"/>
            <a:ext cx="7014653" cy="1871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CF9E6-54B0-8B70-3BBB-69478BF451AE}"/>
              </a:ext>
            </a:extLst>
          </p:cNvPr>
          <p:cNvSpPr txBox="1"/>
          <p:nvPr/>
        </p:nvSpPr>
        <p:spPr>
          <a:xfrm>
            <a:off x="6178838" y="3770737"/>
            <a:ext cx="5926731" cy="31085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Simple pricing model for scale units / connections.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Unfortunately: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Auto-scale is unavailable (manual scale only).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Reserved capacity only (no pay-as-you-go / consumption plan).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an eye on connection quota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Confusing pricing model for in/out messages!!!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Still on my plate: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Optimizing group sizes, message sizes, message frequency, outbound traffic volumes!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Figuring out </a:t>
            </a:r>
            <a:r>
              <a:rPr lang="en-US" sz="1400"/>
              <a:t>throttling / rate-limits</a:t>
            </a:r>
            <a:r>
              <a:rPr lang="en-US" sz="1400" dirty="0"/>
              <a:t>!</a:t>
            </a:r>
          </a:p>
        </p:txBody>
      </p:sp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9FEE6F31-DFF2-AC70-0D14-E19D6965F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0866" y="862715"/>
            <a:ext cx="4390104" cy="43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0DFB3BF-7CD6-8983-0FFF-6B3DCB96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683" r="59786" b="75873"/>
          <a:stretch>
            <a:fillRect/>
          </a:stretch>
        </p:blipFill>
        <p:spPr>
          <a:xfrm>
            <a:off x="1950720" y="252549"/>
            <a:ext cx="2952206" cy="1402080"/>
          </a:xfrm>
          <a:custGeom>
            <a:avLst/>
            <a:gdLst>
              <a:gd name="connsiteX0" fmla="*/ 233685 w 2952206"/>
              <a:gd name="connsiteY0" fmla="*/ 0 h 1402080"/>
              <a:gd name="connsiteX1" fmla="*/ 2718521 w 2952206"/>
              <a:gd name="connsiteY1" fmla="*/ 0 h 1402080"/>
              <a:gd name="connsiteX2" fmla="*/ 2952206 w 2952206"/>
              <a:gd name="connsiteY2" fmla="*/ 233685 h 1402080"/>
              <a:gd name="connsiteX3" fmla="*/ 2952206 w 2952206"/>
              <a:gd name="connsiteY3" fmla="*/ 304800 h 1402080"/>
              <a:gd name="connsiteX4" fmla="*/ 2923180 w 2952206"/>
              <a:gd name="connsiteY4" fmla="*/ 304800 h 1402080"/>
              <a:gd name="connsiteX5" fmla="*/ 2821578 w 2952206"/>
              <a:gd name="connsiteY5" fmla="*/ 406402 h 1402080"/>
              <a:gd name="connsiteX6" fmla="*/ 2821578 w 2952206"/>
              <a:gd name="connsiteY6" fmla="*/ 812798 h 1402080"/>
              <a:gd name="connsiteX7" fmla="*/ 2923180 w 2952206"/>
              <a:gd name="connsiteY7" fmla="*/ 914400 h 1402080"/>
              <a:gd name="connsiteX8" fmla="*/ 2952206 w 2952206"/>
              <a:gd name="connsiteY8" fmla="*/ 914400 h 1402080"/>
              <a:gd name="connsiteX9" fmla="*/ 2952206 w 2952206"/>
              <a:gd name="connsiteY9" fmla="*/ 1168395 h 1402080"/>
              <a:gd name="connsiteX10" fmla="*/ 2718521 w 2952206"/>
              <a:gd name="connsiteY10" fmla="*/ 1402080 h 1402080"/>
              <a:gd name="connsiteX11" fmla="*/ 233685 w 2952206"/>
              <a:gd name="connsiteY11" fmla="*/ 1402080 h 1402080"/>
              <a:gd name="connsiteX12" fmla="*/ 0 w 2952206"/>
              <a:gd name="connsiteY12" fmla="*/ 1168395 h 1402080"/>
              <a:gd name="connsiteX13" fmla="*/ 0 w 2952206"/>
              <a:gd name="connsiteY13" fmla="*/ 233685 h 1402080"/>
              <a:gd name="connsiteX14" fmla="*/ 233685 w 2952206"/>
              <a:gd name="connsiteY14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2206" h="1402080">
                <a:moveTo>
                  <a:pt x="233685" y="0"/>
                </a:moveTo>
                <a:lnTo>
                  <a:pt x="2718521" y="0"/>
                </a:lnTo>
                <a:cubicBezTo>
                  <a:pt x="2847582" y="0"/>
                  <a:pt x="2952206" y="104624"/>
                  <a:pt x="2952206" y="233685"/>
                </a:cubicBezTo>
                <a:lnTo>
                  <a:pt x="2952206" y="304800"/>
                </a:lnTo>
                <a:lnTo>
                  <a:pt x="2923180" y="304800"/>
                </a:lnTo>
                <a:cubicBezTo>
                  <a:pt x="2867067" y="304800"/>
                  <a:pt x="2821578" y="350289"/>
                  <a:pt x="2821578" y="406402"/>
                </a:cubicBezTo>
                <a:lnTo>
                  <a:pt x="2821578" y="812798"/>
                </a:lnTo>
                <a:cubicBezTo>
                  <a:pt x="2821578" y="868911"/>
                  <a:pt x="2867067" y="914400"/>
                  <a:pt x="2923180" y="914400"/>
                </a:cubicBezTo>
                <a:lnTo>
                  <a:pt x="2952206" y="914400"/>
                </a:lnTo>
                <a:lnTo>
                  <a:pt x="2952206" y="1168395"/>
                </a:lnTo>
                <a:cubicBezTo>
                  <a:pt x="2952206" y="1297456"/>
                  <a:pt x="2847582" y="1402080"/>
                  <a:pt x="2718521" y="1402080"/>
                </a:cubicBezTo>
                <a:lnTo>
                  <a:pt x="233685" y="1402080"/>
                </a:lnTo>
                <a:cubicBezTo>
                  <a:pt x="104624" y="1402080"/>
                  <a:pt x="0" y="1297456"/>
                  <a:pt x="0" y="1168395"/>
                </a:cubicBezTo>
                <a:lnTo>
                  <a:pt x="0" y="233685"/>
                </a:lnTo>
                <a:cubicBezTo>
                  <a:pt x="0" y="104624"/>
                  <a:pt x="104624" y="0"/>
                  <a:pt x="233685" y="0"/>
                </a:cubicBezTo>
                <a:close/>
              </a:path>
            </a:pathLst>
          </a:cu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960AA1A-C3B5-AD40-2486-31C3C67AD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1" t="3683" r="23357" b="73206"/>
          <a:stretch>
            <a:fillRect/>
          </a:stretch>
        </p:blipFill>
        <p:spPr>
          <a:xfrm>
            <a:off x="6897189" y="252549"/>
            <a:ext cx="2447109" cy="1584960"/>
          </a:xfrm>
          <a:custGeom>
            <a:avLst/>
            <a:gdLst>
              <a:gd name="connsiteX0" fmla="*/ 264165 w 2447109"/>
              <a:gd name="connsiteY0" fmla="*/ 0 h 1584960"/>
              <a:gd name="connsiteX1" fmla="*/ 2182944 w 2447109"/>
              <a:gd name="connsiteY1" fmla="*/ 0 h 1584960"/>
              <a:gd name="connsiteX2" fmla="*/ 2447109 w 2447109"/>
              <a:gd name="connsiteY2" fmla="*/ 264165 h 1584960"/>
              <a:gd name="connsiteX3" fmla="*/ 2447109 w 2447109"/>
              <a:gd name="connsiteY3" fmla="*/ 1320795 h 1584960"/>
              <a:gd name="connsiteX4" fmla="*/ 2182944 w 2447109"/>
              <a:gd name="connsiteY4" fmla="*/ 1584960 h 1584960"/>
              <a:gd name="connsiteX5" fmla="*/ 264165 w 2447109"/>
              <a:gd name="connsiteY5" fmla="*/ 1584960 h 1584960"/>
              <a:gd name="connsiteX6" fmla="*/ 0 w 2447109"/>
              <a:gd name="connsiteY6" fmla="*/ 1320795 h 1584960"/>
              <a:gd name="connsiteX7" fmla="*/ 0 w 2447109"/>
              <a:gd name="connsiteY7" fmla="*/ 914400 h 1584960"/>
              <a:gd name="connsiteX8" fmla="*/ 20320 w 2447109"/>
              <a:gd name="connsiteY8" fmla="*/ 914400 h 1584960"/>
              <a:gd name="connsiteX9" fmla="*/ 121922 w 2447109"/>
              <a:gd name="connsiteY9" fmla="*/ 812798 h 1584960"/>
              <a:gd name="connsiteX10" fmla="*/ 121922 w 2447109"/>
              <a:gd name="connsiteY10" fmla="*/ 406402 h 1584960"/>
              <a:gd name="connsiteX11" fmla="*/ 20320 w 2447109"/>
              <a:gd name="connsiteY11" fmla="*/ 304800 h 1584960"/>
              <a:gd name="connsiteX12" fmla="*/ 0 w 2447109"/>
              <a:gd name="connsiteY12" fmla="*/ 304800 h 1584960"/>
              <a:gd name="connsiteX13" fmla="*/ 0 w 2447109"/>
              <a:gd name="connsiteY13" fmla="*/ 264165 h 1584960"/>
              <a:gd name="connsiteX14" fmla="*/ 264165 w 2447109"/>
              <a:gd name="connsiteY1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47109" h="1584960">
                <a:moveTo>
                  <a:pt x="264165" y="0"/>
                </a:moveTo>
                <a:lnTo>
                  <a:pt x="2182944" y="0"/>
                </a:lnTo>
                <a:cubicBezTo>
                  <a:pt x="2328838" y="0"/>
                  <a:pt x="2447109" y="118271"/>
                  <a:pt x="2447109" y="264165"/>
                </a:cubicBezTo>
                <a:lnTo>
                  <a:pt x="2447109" y="1320795"/>
                </a:lnTo>
                <a:cubicBezTo>
                  <a:pt x="2447109" y="1466689"/>
                  <a:pt x="2328838" y="1584960"/>
                  <a:pt x="2182944" y="1584960"/>
                </a:cubicBezTo>
                <a:lnTo>
                  <a:pt x="264165" y="1584960"/>
                </a:lnTo>
                <a:cubicBezTo>
                  <a:pt x="118271" y="1584960"/>
                  <a:pt x="0" y="1466689"/>
                  <a:pt x="0" y="1320795"/>
                </a:cubicBezTo>
                <a:lnTo>
                  <a:pt x="0" y="914400"/>
                </a:lnTo>
                <a:lnTo>
                  <a:pt x="20320" y="914400"/>
                </a:lnTo>
                <a:cubicBezTo>
                  <a:pt x="76433" y="914400"/>
                  <a:pt x="121922" y="868911"/>
                  <a:pt x="121922" y="812798"/>
                </a:cubicBezTo>
                <a:lnTo>
                  <a:pt x="121922" y="406402"/>
                </a:lnTo>
                <a:cubicBezTo>
                  <a:pt x="121922" y="350289"/>
                  <a:pt x="76433" y="304800"/>
                  <a:pt x="20320" y="304800"/>
                </a:cubicBezTo>
                <a:lnTo>
                  <a:pt x="0" y="304800"/>
                </a:ln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CEBAE8E-E849-B123-AE80-49334C1F2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4" t="8127" r="43429" b="82984"/>
          <a:stretch>
            <a:fillRect/>
          </a:stretch>
        </p:blipFill>
        <p:spPr>
          <a:xfrm>
            <a:off x="4902926" y="557349"/>
            <a:ext cx="1994262" cy="609600"/>
          </a:xfrm>
          <a:custGeom>
            <a:avLst/>
            <a:gdLst>
              <a:gd name="connsiteX0" fmla="*/ 0 w 1994262"/>
              <a:gd name="connsiteY0" fmla="*/ 0 h 609600"/>
              <a:gd name="connsiteX1" fmla="*/ 1994262 w 1994262"/>
              <a:gd name="connsiteY1" fmla="*/ 0 h 609600"/>
              <a:gd name="connsiteX2" fmla="*/ 1994262 w 1994262"/>
              <a:gd name="connsiteY2" fmla="*/ 609600 h 609600"/>
              <a:gd name="connsiteX3" fmla="*/ 0 w 1994262"/>
              <a:gd name="connsiteY3" fmla="*/ 609600 h 609600"/>
              <a:gd name="connsiteX4" fmla="*/ 0 w 1994262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4262" h="609600">
                <a:moveTo>
                  <a:pt x="0" y="0"/>
                </a:moveTo>
                <a:lnTo>
                  <a:pt x="1994262" y="0"/>
                </a:lnTo>
                <a:lnTo>
                  <a:pt x="1994262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933B5A2-786B-BF25-8897-C8EA00C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2184405 w 12192000"/>
              <a:gd name="connsiteY5" fmla="*/ 252549 h 6858000"/>
              <a:gd name="connsiteX6" fmla="*/ 1950720 w 12192000"/>
              <a:gd name="connsiteY6" fmla="*/ 486234 h 6858000"/>
              <a:gd name="connsiteX7" fmla="*/ 1950720 w 12192000"/>
              <a:gd name="connsiteY7" fmla="*/ 1420944 h 6858000"/>
              <a:gd name="connsiteX8" fmla="*/ 2184405 w 12192000"/>
              <a:gd name="connsiteY8" fmla="*/ 1654629 h 6858000"/>
              <a:gd name="connsiteX9" fmla="*/ 4669241 w 12192000"/>
              <a:gd name="connsiteY9" fmla="*/ 1654629 h 6858000"/>
              <a:gd name="connsiteX10" fmla="*/ 4902926 w 12192000"/>
              <a:gd name="connsiteY10" fmla="*/ 1420944 h 6858000"/>
              <a:gd name="connsiteX11" fmla="*/ 4902926 w 12192000"/>
              <a:gd name="connsiteY11" fmla="*/ 1166949 h 6858000"/>
              <a:gd name="connsiteX12" fmla="*/ 6897188 w 12192000"/>
              <a:gd name="connsiteY12" fmla="*/ 1166949 h 6858000"/>
              <a:gd name="connsiteX13" fmla="*/ 6897188 w 12192000"/>
              <a:gd name="connsiteY13" fmla="*/ 1573344 h 6858000"/>
              <a:gd name="connsiteX14" fmla="*/ 7161353 w 12192000"/>
              <a:gd name="connsiteY14" fmla="*/ 1837509 h 6858000"/>
              <a:gd name="connsiteX15" fmla="*/ 9080132 w 12192000"/>
              <a:gd name="connsiteY15" fmla="*/ 1837509 h 6858000"/>
              <a:gd name="connsiteX16" fmla="*/ 9344297 w 12192000"/>
              <a:gd name="connsiteY16" fmla="*/ 1573344 h 6858000"/>
              <a:gd name="connsiteX17" fmla="*/ 9344297 w 12192000"/>
              <a:gd name="connsiteY17" fmla="*/ 516714 h 6858000"/>
              <a:gd name="connsiteX18" fmla="*/ 9080132 w 12192000"/>
              <a:gd name="connsiteY18" fmla="*/ 252549 h 6858000"/>
              <a:gd name="connsiteX19" fmla="*/ 7161353 w 12192000"/>
              <a:gd name="connsiteY19" fmla="*/ 252549 h 6858000"/>
              <a:gd name="connsiteX20" fmla="*/ 6897188 w 12192000"/>
              <a:gd name="connsiteY20" fmla="*/ 516714 h 6858000"/>
              <a:gd name="connsiteX21" fmla="*/ 6897188 w 12192000"/>
              <a:gd name="connsiteY21" fmla="*/ 557349 h 6858000"/>
              <a:gd name="connsiteX22" fmla="*/ 4902926 w 12192000"/>
              <a:gd name="connsiteY22" fmla="*/ 557349 h 6858000"/>
              <a:gd name="connsiteX23" fmla="*/ 4902926 w 12192000"/>
              <a:gd name="connsiteY23" fmla="*/ 486234 h 6858000"/>
              <a:gd name="connsiteX24" fmla="*/ 4669241 w 12192000"/>
              <a:gd name="connsiteY24" fmla="*/ 252549 h 6858000"/>
              <a:gd name="connsiteX25" fmla="*/ 2184405 w 12192000"/>
              <a:gd name="connsiteY25" fmla="*/ 252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184405" y="252549"/>
                </a:moveTo>
                <a:cubicBezTo>
                  <a:pt x="2055344" y="252549"/>
                  <a:pt x="1950720" y="357173"/>
                  <a:pt x="1950720" y="486234"/>
                </a:cubicBezTo>
                <a:lnTo>
                  <a:pt x="1950720" y="1420944"/>
                </a:lnTo>
                <a:cubicBezTo>
                  <a:pt x="1950720" y="1550005"/>
                  <a:pt x="2055344" y="1654629"/>
                  <a:pt x="2184405" y="1654629"/>
                </a:cubicBezTo>
                <a:lnTo>
                  <a:pt x="4669241" y="1654629"/>
                </a:lnTo>
                <a:cubicBezTo>
                  <a:pt x="4798302" y="1654629"/>
                  <a:pt x="4902926" y="1550005"/>
                  <a:pt x="4902926" y="1420944"/>
                </a:cubicBezTo>
                <a:lnTo>
                  <a:pt x="4902926" y="1166949"/>
                </a:lnTo>
                <a:lnTo>
                  <a:pt x="6897188" y="1166949"/>
                </a:lnTo>
                <a:lnTo>
                  <a:pt x="6897188" y="1573344"/>
                </a:lnTo>
                <a:cubicBezTo>
                  <a:pt x="6897188" y="1719238"/>
                  <a:pt x="7015459" y="1837509"/>
                  <a:pt x="7161353" y="1837509"/>
                </a:cubicBezTo>
                <a:lnTo>
                  <a:pt x="9080132" y="1837509"/>
                </a:lnTo>
                <a:cubicBezTo>
                  <a:pt x="9226026" y="1837509"/>
                  <a:pt x="9344297" y="1719238"/>
                  <a:pt x="9344297" y="1573344"/>
                </a:cubicBezTo>
                <a:lnTo>
                  <a:pt x="9344297" y="516714"/>
                </a:lnTo>
                <a:cubicBezTo>
                  <a:pt x="9344297" y="370820"/>
                  <a:pt x="9226026" y="252549"/>
                  <a:pt x="9080132" y="252549"/>
                </a:cubicBezTo>
                <a:lnTo>
                  <a:pt x="7161353" y="252549"/>
                </a:lnTo>
                <a:cubicBezTo>
                  <a:pt x="7015459" y="252549"/>
                  <a:pt x="6897188" y="370820"/>
                  <a:pt x="6897188" y="516714"/>
                </a:cubicBezTo>
                <a:lnTo>
                  <a:pt x="6897188" y="557349"/>
                </a:lnTo>
                <a:lnTo>
                  <a:pt x="4902926" y="557349"/>
                </a:lnTo>
                <a:lnTo>
                  <a:pt x="4902926" y="486234"/>
                </a:lnTo>
                <a:cubicBezTo>
                  <a:pt x="4902926" y="357173"/>
                  <a:pt x="4798302" y="252549"/>
                  <a:pt x="4669241" y="252549"/>
                </a:cubicBezTo>
                <a:lnTo>
                  <a:pt x="2184405" y="252549"/>
                </a:lnTo>
                <a:close/>
              </a:path>
            </a:pathLst>
          </a:cu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16B4046-9FE0-0AB1-87D0-9C808FC73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3" t="8127" r="59786" b="82984"/>
          <a:stretch>
            <a:fillRect/>
          </a:stretch>
        </p:blipFill>
        <p:spPr>
          <a:xfrm>
            <a:off x="4772298" y="557349"/>
            <a:ext cx="130628" cy="609600"/>
          </a:xfrm>
          <a:custGeom>
            <a:avLst/>
            <a:gdLst>
              <a:gd name="connsiteX0" fmla="*/ 101602 w 130628"/>
              <a:gd name="connsiteY0" fmla="*/ 0 h 609600"/>
              <a:gd name="connsiteX1" fmla="*/ 130628 w 130628"/>
              <a:gd name="connsiteY1" fmla="*/ 0 h 609600"/>
              <a:gd name="connsiteX2" fmla="*/ 130628 w 130628"/>
              <a:gd name="connsiteY2" fmla="*/ 609600 h 609600"/>
              <a:gd name="connsiteX3" fmla="*/ 101602 w 130628"/>
              <a:gd name="connsiteY3" fmla="*/ 609600 h 609600"/>
              <a:gd name="connsiteX4" fmla="*/ 0 w 130628"/>
              <a:gd name="connsiteY4" fmla="*/ 507998 h 609600"/>
              <a:gd name="connsiteX5" fmla="*/ 0 w 130628"/>
              <a:gd name="connsiteY5" fmla="*/ 101602 h 609600"/>
              <a:gd name="connsiteX6" fmla="*/ 101602 w 130628"/>
              <a:gd name="connsiteY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628" h="609600">
                <a:moveTo>
                  <a:pt x="101602" y="0"/>
                </a:moveTo>
                <a:lnTo>
                  <a:pt x="130628" y="0"/>
                </a:lnTo>
                <a:lnTo>
                  <a:pt x="130628" y="609600"/>
                </a:ln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489"/>
                  <a:pt x="45489" y="0"/>
                  <a:pt x="101602" y="0"/>
                </a:cubicBezTo>
                <a:close/>
              </a:path>
            </a:pathLst>
          </a:cu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7D2228-FCC0-4B68-970A-8B350ADE0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1" t="8127" r="42429" b="82984"/>
          <a:stretch>
            <a:fillRect/>
          </a:stretch>
        </p:blipFill>
        <p:spPr>
          <a:xfrm>
            <a:off x="6897188" y="557349"/>
            <a:ext cx="121922" cy="609600"/>
          </a:xfrm>
          <a:custGeom>
            <a:avLst/>
            <a:gdLst>
              <a:gd name="connsiteX0" fmla="*/ 0 w 121922"/>
              <a:gd name="connsiteY0" fmla="*/ 0 h 609600"/>
              <a:gd name="connsiteX1" fmla="*/ 20320 w 121922"/>
              <a:gd name="connsiteY1" fmla="*/ 0 h 609600"/>
              <a:gd name="connsiteX2" fmla="*/ 121922 w 121922"/>
              <a:gd name="connsiteY2" fmla="*/ 101602 h 609600"/>
              <a:gd name="connsiteX3" fmla="*/ 121922 w 121922"/>
              <a:gd name="connsiteY3" fmla="*/ 507998 h 609600"/>
              <a:gd name="connsiteX4" fmla="*/ 20320 w 121922"/>
              <a:gd name="connsiteY4" fmla="*/ 609600 h 609600"/>
              <a:gd name="connsiteX5" fmla="*/ 0 w 121922"/>
              <a:gd name="connsiteY5" fmla="*/ 609600 h 609600"/>
              <a:gd name="connsiteX6" fmla="*/ 0 w 121922"/>
              <a:gd name="connsiteY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2" h="609600">
                <a:moveTo>
                  <a:pt x="0" y="0"/>
                </a:moveTo>
                <a:lnTo>
                  <a:pt x="20320" y="0"/>
                </a:lnTo>
                <a:cubicBezTo>
                  <a:pt x="76433" y="0"/>
                  <a:pt x="121922" y="45489"/>
                  <a:pt x="121922" y="101602"/>
                </a:cubicBezTo>
                <a:lnTo>
                  <a:pt x="121922" y="507998"/>
                </a:lnTo>
                <a:cubicBezTo>
                  <a:pt x="121922" y="564111"/>
                  <a:pt x="76433" y="609600"/>
                  <a:pt x="20320" y="609600"/>
                </a:cubicBez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Graphic 13" descr="Warning with solid fill">
            <a:extLst>
              <a:ext uri="{FF2B5EF4-FFF2-40B4-BE49-F238E27FC236}">
                <a16:creationId xmlns:a16="http://schemas.microsoft.com/office/drawing/2014/main" id="{59291141-FF39-2713-8436-E3CC1A092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3464" y="1233948"/>
            <a:ext cx="4390104" cy="43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1A28832-1836-868D-B826-9D32CAE0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0" t="3556" r="571" b="70032"/>
          <a:stretch>
            <a:fillRect/>
          </a:stretch>
        </p:blipFill>
        <p:spPr>
          <a:xfrm>
            <a:off x="9265921" y="243841"/>
            <a:ext cx="2856411" cy="1811383"/>
          </a:xfrm>
          <a:custGeom>
            <a:avLst/>
            <a:gdLst>
              <a:gd name="connsiteX0" fmla="*/ 301903 w 2856411"/>
              <a:gd name="connsiteY0" fmla="*/ 0 h 1811383"/>
              <a:gd name="connsiteX1" fmla="*/ 2554508 w 2856411"/>
              <a:gd name="connsiteY1" fmla="*/ 0 h 1811383"/>
              <a:gd name="connsiteX2" fmla="*/ 2856411 w 2856411"/>
              <a:gd name="connsiteY2" fmla="*/ 301903 h 1811383"/>
              <a:gd name="connsiteX3" fmla="*/ 2856411 w 2856411"/>
              <a:gd name="connsiteY3" fmla="*/ 1509480 h 1811383"/>
              <a:gd name="connsiteX4" fmla="*/ 2554508 w 2856411"/>
              <a:gd name="connsiteY4" fmla="*/ 1811383 h 1811383"/>
              <a:gd name="connsiteX5" fmla="*/ 301903 w 2856411"/>
              <a:gd name="connsiteY5" fmla="*/ 1811383 h 1811383"/>
              <a:gd name="connsiteX6" fmla="*/ 0 w 2856411"/>
              <a:gd name="connsiteY6" fmla="*/ 1509480 h 1811383"/>
              <a:gd name="connsiteX7" fmla="*/ 0 w 2856411"/>
              <a:gd name="connsiteY7" fmla="*/ 301903 h 1811383"/>
              <a:gd name="connsiteX8" fmla="*/ 301903 w 2856411"/>
              <a:gd name="connsiteY8" fmla="*/ 0 h 181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6411" h="1811383">
                <a:moveTo>
                  <a:pt x="301903" y="0"/>
                </a:moveTo>
                <a:lnTo>
                  <a:pt x="2554508" y="0"/>
                </a:lnTo>
                <a:cubicBezTo>
                  <a:pt x="2721244" y="0"/>
                  <a:pt x="2856411" y="135167"/>
                  <a:pt x="2856411" y="301903"/>
                </a:cubicBezTo>
                <a:lnTo>
                  <a:pt x="2856411" y="1509480"/>
                </a:lnTo>
                <a:cubicBezTo>
                  <a:pt x="2856411" y="1676216"/>
                  <a:pt x="2721244" y="1811383"/>
                  <a:pt x="2554508" y="1811383"/>
                </a:cubicBezTo>
                <a:lnTo>
                  <a:pt x="301903" y="1811383"/>
                </a:lnTo>
                <a:cubicBezTo>
                  <a:pt x="135167" y="1811383"/>
                  <a:pt x="0" y="1676216"/>
                  <a:pt x="0" y="1509480"/>
                </a:cubicBezTo>
                <a:lnTo>
                  <a:pt x="0" y="301903"/>
                </a:lnTo>
                <a:cubicBezTo>
                  <a:pt x="0" y="135167"/>
                  <a:pt x="135167" y="0"/>
                  <a:pt x="301903" y="0"/>
                </a:cubicBezTo>
                <a:close/>
              </a:path>
            </a:pathLst>
          </a:cu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EF917F-0C3C-F8A4-4B40-A87A5B9AD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9567823 w 12192000"/>
              <a:gd name="connsiteY5" fmla="*/ 243840 h 6858000"/>
              <a:gd name="connsiteX6" fmla="*/ 9265920 w 12192000"/>
              <a:gd name="connsiteY6" fmla="*/ 545743 h 6858000"/>
              <a:gd name="connsiteX7" fmla="*/ 9265920 w 12192000"/>
              <a:gd name="connsiteY7" fmla="*/ 1753320 h 6858000"/>
              <a:gd name="connsiteX8" fmla="*/ 9567823 w 12192000"/>
              <a:gd name="connsiteY8" fmla="*/ 2055223 h 6858000"/>
              <a:gd name="connsiteX9" fmla="*/ 11820428 w 12192000"/>
              <a:gd name="connsiteY9" fmla="*/ 2055223 h 6858000"/>
              <a:gd name="connsiteX10" fmla="*/ 12122331 w 12192000"/>
              <a:gd name="connsiteY10" fmla="*/ 1753320 h 6858000"/>
              <a:gd name="connsiteX11" fmla="*/ 12122331 w 12192000"/>
              <a:gd name="connsiteY11" fmla="*/ 545743 h 6858000"/>
              <a:gd name="connsiteX12" fmla="*/ 11820428 w 12192000"/>
              <a:gd name="connsiteY12" fmla="*/ 243840 h 6858000"/>
              <a:gd name="connsiteX13" fmla="*/ 9567823 w 12192000"/>
              <a:gd name="connsiteY13" fmla="*/ 2438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9567823" y="243840"/>
                </a:moveTo>
                <a:cubicBezTo>
                  <a:pt x="9401087" y="243840"/>
                  <a:pt x="9265920" y="379007"/>
                  <a:pt x="9265920" y="545743"/>
                </a:cubicBezTo>
                <a:lnTo>
                  <a:pt x="9265920" y="1753320"/>
                </a:lnTo>
                <a:cubicBezTo>
                  <a:pt x="9265920" y="1920056"/>
                  <a:pt x="9401087" y="2055223"/>
                  <a:pt x="9567823" y="2055223"/>
                </a:cubicBezTo>
                <a:lnTo>
                  <a:pt x="11820428" y="2055223"/>
                </a:lnTo>
                <a:cubicBezTo>
                  <a:pt x="11987164" y="2055223"/>
                  <a:pt x="12122331" y="1920056"/>
                  <a:pt x="12122331" y="1753320"/>
                </a:cubicBezTo>
                <a:lnTo>
                  <a:pt x="12122331" y="545743"/>
                </a:lnTo>
                <a:cubicBezTo>
                  <a:pt x="12122331" y="379007"/>
                  <a:pt x="11987164" y="243840"/>
                  <a:pt x="11820428" y="243840"/>
                </a:cubicBezTo>
                <a:lnTo>
                  <a:pt x="9567823" y="24384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0733F2-A6C1-9721-8733-183597F2E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23" y="2055224"/>
            <a:ext cx="10112036" cy="4780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ED161-FB2B-E395-22B4-59F5F36F3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99" y="395415"/>
            <a:ext cx="8832324" cy="6314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84D8B-9CB2-D3B9-871D-0A1961032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50" y="898091"/>
            <a:ext cx="4868091" cy="2816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F80B0A-C38F-6433-CD65-28350B011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1273" y="4017652"/>
            <a:ext cx="7203928" cy="2389447"/>
          </a:xfrm>
          <a:prstGeom prst="rect">
            <a:avLst/>
          </a:prstGeom>
        </p:spPr>
      </p:pic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1FCD569F-A1CE-BD55-5E45-EB0B2A5083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0588" y="1471749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86107FC-54CA-E70B-12BD-A1CCA0785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" t="68571" r="57286" b="2476"/>
          <a:stretch>
            <a:fillRect/>
          </a:stretch>
        </p:blipFill>
        <p:spPr>
          <a:xfrm>
            <a:off x="452846" y="4702629"/>
            <a:ext cx="4754880" cy="1985554"/>
          </a:xfrm>
          <a:custGeom>
            <a:avLst/>
            <a:gdLst>
              <a:gd name="connsiteX0" fmla="*/ 330932 w 4754880"/>
              <a:gd name="connsiteY0" fmla="*/ 0 h 1985554"/>
              <a:gd name="connsiteX1" fmla="*/ 4423948 w 4754880"/>
              <a:gd name="connsiteY1" fmla="*/ 0 h 1985554"/>
              <a:gd name="connsiteX2" fmla="*/ 4754880 w 4754880"/>
              <a:gd name="connsiteY2" fmla="*/ 330932 h 1985554"/>
              <a:gd name="connsiteX3" fmla="*/ 4754880 w 4754880"/>
              <a:gd name="connsiteY3" fmla="*/ 1654622 h 1985554"/>
              <a:gd name="connsiteX4" fmla="*/ 4423948 w 4754880"/>
              <a:gd name="connsiteY4" fmla="*/ 1985554 h 1985554"/>
              <a:gd name="connsiteX5" fmla="*/ 330932 w 4754880"/>
              <a:gd name="connsiteY5" fmla="*/ 1985554 h 1985554"/>
              <a:gd name="connsiteX6" fmla="*/ 0 w 4754880"/>
              <a:gd name="connsiteY6" fmla="*/ 1654622 h 1985554"/>
              <a:gd name="connsiteX7" fmla="*/ 0 w 4754880"/>
              <a:gd name="connsiteY7" fmla="*/ 330932 h 1985554"/>
              <a:gd name="connsiteX8" fmla="*/ 330932 w 4754880"/>
              <a:gd name="connsiteY8" fmla="*/ 0 h 198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4880" h="1985554">
                <a:moveTo>
                  <a:pt x="330932" y="0"/>
                </a:moveTo>
                <a:lnTo>
                  <a:pt x="4423948" y="0"/>
                </a:lnTo>
                <a:cubicBezTo>
                  <a:pt x="4606717" y="0"/>
                  <a:pt x="4754880" y="148163"/>
                  <a:pt x="4754880" y="330932"/>
                </a:cubicBezTo>
                <a:lnTo>
                  <a:pt x="4754880" y="1654622"/>
                </a:lnTo>
                <a:cubicBezTo>
                  <a:pt x="4754880" y="1837391"/>
                  <a:pt x="4606717" y="1985554"/>
                  <a:pt x="4423948" y="1985554"/>
                </a:cubicBezTo>
                <a:lnTo>
                  <a:pt x="330932" y="1985554"/>
                </a:lnTo>
                <a:cubicBezTo>
                  <a:pt x="148163" y="1985554"/>
                  <a:pt x="0" y="1837391"/>
                  <a:pt x="0" y="1654622"/>
                </a:cubicBezTo>
                <a:lnTo>
                  <a:pt x="0" y="330932"/>
                </a:lnTo>
                <a:cubicBezTo>
                  <a:pt x="0" y="148163"/>
                  <a:pt x="148163" y="0"/>
                  <a:pt x="330932" y="0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962CD8D-D4CA-CAD5-228D-D88EB45DE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783778 w 12192000"/>
              <a:gd name="connsiteY5" fmla="*/ 4702629 h 6858000"/>
              <a:gd name="connsiteX6" fmla="*/ 452846 w 12192000"/>
              <a:gd name="connsiteY6" fmla="*/ 5033561 h 6858000"/>
              <a:gd name="connsiteX7" fmla="*/ 452846 w 12192000"/>
              <a:gd name="connsiteY7" fmla="*/ 6357251 h 6858000"/>
              <a:gd name="connsiteX8" fmla="*/ 783778 w 12192000"/>
              <a:gd name="connsiteY8" fmla="*/ 6688183 h 6858000"/>
              <a:gd name="connsiteX9" fmla="*/ 4876794 w 12192000"/>
              <a:gd name="connsiteY9" fmla="*/ 6688183 h 6858000"/>
              <a:gd name="connsiteX10" fmla="*/ 5207726 w 12192000"/>
              <a:gd name="connsiteY10" fmla="*/ 6357251 h 6858000"/>
              <a:gd name="connsiteX11" fmla="*/ 5207726 w 12192000"/>
              <a:gd name="connsiteY11" fmla="*/ 5033561 h 6858000"/>
              <a:gd name="connsiteX12" fmla="*/ 4876794 w 12192000"/>
              <a:gd name="connsiteY12" fmla="*/ 4702629 h 6858000"/>
              <a:gd name="connsiteX13" fmla="*/ 783778 w 12192000"/>
              <a:gd name="connsiteY13" fmla="*/ 4702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83778" y="4702629"/>
                </a:moveTo>
                <a:cubicBezTo>
                  <a:pt x="601009" y="4702629"/>
                  <a:pt x="452846" y="4850792"/>
                  <a:pt x="452846" y="5033561"/>
                </a:cubicBezTo>
                <a:lnTo>
                  <a:pt x="452846" y="6357251"/>
                </a:lnTo>
                <a:cubicBezTo>
                  <a:pt x="452846" y="6540020"/>
                  <a:pt x="601009" y="6688183"/>
                  <a:pt x="783778" y="6688183"/>
                </a:cubicBezTo>
                <a:lnTo>
                  <a:pt x="4876794" y="6688183"/>
                </a:lnTo>
                <a:cubicBezTo>
                  <a:pt x="5059563" y="6688183"/>
                  <a:pt x="5207726" y="6540020"/>
                  <a:pt x="5207726" y="6357251"/>
                </a:cubicBezTo>
                <a:lnTo>
                  <a:pt x="5207726" y="5033561"/>
                </a:lnTo>
                <a:cubicBezTo>
                  <a:pt x="5207726" y="4850792"/>
                  <a:pt x="5059563" y="4702629"/>
                  <a:pt x="4876794" y="4702629"/>
                </a:cubicBezTo>
                <a:lnTo>
                  <a:pt x="783778" y="4702629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02445-AA09-E674-2792-3AD2033B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077" y="590428"/>
            <a:ext cx="6503433" cy="4982469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B7DC99C4-0EB7-7FBA-DE39-1DDB1EAA1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588" y="1471749"/>
            <a:ext cx="4680155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3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1010733873">
            <a:hlinkClick r:id="" action="ppaction://media"/>
            <a:extLst>
              <a:ext uri="{FF2B5EF4-FFF2-40B4-BE49-F238E27FC236}">
                <a16:creationId xmlns:a16="http://schemas.microsoft.com/office/drawing/2014/main" id="{F348564F-6FC2-6D64-3478-96EAB53A15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CF69120-DBDA-2984-DE30-22BF06BE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05A2-4E5A-E8D6-D9F9-49DE7A3E0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6686"/>
            <a:ext cx="10515600" cy="54802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mithun@cloudskew.com</a:t>
            </a:r>
          </a:p>
        </p:txBody>
      </p:sp>
    </p:spTree>
    <p:extLst>
      <p:ext uri="{BB962C8B-B14F-4D97-AF65-F5344CB8AC3E}">
        <p14:creationId xmlns:p14="http://schemas.microsoft.com/office/powerpoint/2010/main" val="209400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05A2-4E5A-E8D6-D9F9-49DE7A3E0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6686"/>
            <a:ext cx="10515600" cy="54802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829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4191232" y="211946"/>
            <a:ext cx="3841308" cy="656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3"/>
            <a:r>
              <a:rPr lang="en-IN" sz="3667" b="1" u="sng" spc="-5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4684855" y="969889"/>
            <a:ext cx="2784661" cy="101070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29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4650626" y="2332689"/>
            <a:ext cx="2924390" cy="656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3"/>
            <a:r>
              <a:rPr lang="en-IN" sz="3667" b="1" u="sng" spc="-5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4569167" y="4480649"/>
            <a:ext cx="3086486" cy="656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3"/>
            <a:r>
              <a:rPr lang="en-IN" sz="3667" b="1" u="sng" spc="-5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2811920" y="3099738"/>
            <a:ext cx="6119646" cy="1031960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7702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7702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1712429" y="5260857"/>
            <a:ext cx="2784661" cy="101070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29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7622835" y="5260857"/>
            <a:ext cx="2784661" cy="101070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29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4667632" y="5131379"/>
            <a:ext cx="2784661" cy="1269657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29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9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05A2-4E5A-E8D6-D9F9-49DE7A3E0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6686"/>
            <a:ext cx="10515600" cy="54802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Spiky Loads?</a:t>
            </a:r>
          </a:p>
        </p:txBody>
      </p:sp>
    </p:spTree>
    <p:extLst>
      <p:ext uri="{BB962C8B-B14F-4D97-AF65-F5344CB8AC3E}">
        <p14:creationId xmlns:p14="http://schemas.microsoft.com/office/powerpoint/2010/main" val="89271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58CCC76-9BC2-DC42-EA3A-69787CF71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4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1DC9665-BA3E-CFBF-8361-5C0D4405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7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6BAF6DC-6FDF-827C-EA68-1F3B5C85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0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650</Words>
  <Application>Microsoft Office PowerPoint</Application>
  <PresentationFormat>Widescreen</PresentationFormat>
  <Paragraphs>144</Paragraphs>
  <Slides>53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Poppins</vt:lpstr>
      <vt:lpstr>Poppins Light</vt:lpstr>
      <vt:lpstr>Segoe UI</vt:lpstr>
      <vt:lpstr>Segoe UI Semibold</vt:lpstr>
      <vt:lpstr>Segoe UI Semibold (Headings)</vt:lpstr>
      <vt:lpstr>Wingdings</vt:lpstr>
      <vt:lpstr>Office Theme</vt:lpstr>
      <vt:lpstr>1_Document template - Corp grid</vt:lpstr>
      <vt:lpstr>PowerPoint Presentation</vt:lpstr>
      <vt:lpstr>How I built a live quiz app for ~100K players on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mithun shanbhag</dc:creator>
  <cp:lastModifiedBy>mithun shanbhag</cp:lastModifiedBy>
  <cp:revision>3</cp:revision>
  <dcterms:created xsi:type="dcterms:W3CDTF">2022-05-04T09:42:35Z</dcterms:created>
  <dcterms:modified xsi:type="dcterms:W3CDTF">2022-10-15T13:11:07Z</dcterms:modified>
</cp:coreProperties>
</file>